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1" r:id="rId2"/>
    <p:sldId id="347" r:id="rId3"/>
    <p:sldId id="501" r:id="rId4"/>
    <p:sldId id="502" r:id="rId5"/>
    <p:sldId id="503" r:id="rId6"/>
    <p:sldId id="322" r:id="rId7"/>
    <p:sldId id="412" r:id="rId8"/>
    <p:sldId id="274" r:id="rId9"/>
    <p:sldId id="258" r:id="rId10"/>
    <p:sldId id="504" r:id="rId11"/>
    <p:sldId id="298" r:id="rId1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B29D"/>
    <a:srgbClr val="665EB8"/>
    <a:srgbClr val="632E62"/>
    <a:srgbClr val="5982DB"/>
    <a:srgbClr val="34A9FF"/>
    <a:srgbClr val="684682"/>
    <a:srgbClr val="C22121"/>
    <a:srgbClr val="7F1637"/>
    <a:srgbClr val="F57336"/>
    <a:srgbClr val="FFB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33" autoAdjust="0"/>
  </p:normalViewPr>
  <p:slideViewPr>
    <p:cSldViewPr snapToGrid="0" showGuides="1">
      <p:cViewPr varScale="1">
        <p:scale>
          <a:sx n="116" d="100"/>
          <a:sy n="116" d="100"/>
        </p:scale>
        <p:origin x="354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1ABC3-8935-482F-BD81-BD01440F1A40}" type="datetimeFigureOut">
              <a:rPr lang="en-US" smtClean="0"/>
              <a:t>2018-11-17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5016D-1A00-4043-9C49-ECCC1CDEB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1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CSTOOL.io</a:t>
            </a:r>
            <a:endParaRPr lang="id-ID" sz="1050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2018 Alexander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Koderman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info@CSTOOL.io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435156"/>
            <a:ext cx="1390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CSTOOL.io</a:t>
            </a:r>
            <a:endParaRPr lang="id-ID" sz="16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83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6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30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354132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5342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4528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24442" y="1618781"/>
            <a:ext cx="1368000" cy="136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44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V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438395" y="2440969"/>
            <a:ext cx="2438400" cy="243515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76798" y="-2"/>
            <a:ext cx="2438400" cy="243773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2438400" cy="243792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753596" y="-2"/>
            <a:ext cx="2438400" cy="243773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315193" y="2440969"/>
            <a:ext cx="2438400" cy="243515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CSTOOL.io</a:t>
            </a:r>
            <a:endParaRPr lang="id-ID" sz="1050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2018 Alexander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Koderman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info@cstool.io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217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Feat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974850"/>
            <a:ext cx="12192000" cy="2665413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854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387011"/>
            <a:ext cx="5506948" cy="3883632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2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 T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45123" y="1509767"/>
            <a:ext cx="2296800" cy="1263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748323" y="2116625"/>
            <a:ext cx="2296800" cy="1263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667924" y="4042708"/>
            <a:ext cx="615600" cy="615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361341" y="4042708"/>
            <a:ext cx="615600" cy="615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54012" y="4042708"/>
            <a:ext cx="615600" cy="615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67924" y="4735986"/>
            <a:ext cx="615600" cy="615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61341" y="4735986"/>
            <a:ext cx="615600" cy="615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54012" y="4735986"/>
            <a:ext cx="615600" cy="615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18" name="Rectangle 1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7" name="Rectangle 26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9" name="Rectangle 38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74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 T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9155" y="4066890"/>
            <a:ext cx="936000" cy="9360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956101" y="4066890"/>
            <a:ext cx="936000" cy="9360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99617" y="2467578"/>
            <a:ext cx="698400" cy="6984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83214" y="2467578"/>
            <a:ext cx="698400" cy="6984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566811" y="2467578"/>
            <a:ext cx="698400" cy="6984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32583" y="4635690"/>
            <a:ext cx="2296800" cy="1263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4" name="Group 23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25" name="Rectangle 24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9" name="Rectangle 28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052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434453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T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458277" y="3024104"/>
            <a:ext cx="1022400" cy="10224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90255" y="3024104"/>
            <a:ext cx="1022400" cy="10224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22474" y="3024104"/>
            <a:ext cx="1022400" cy="10224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92270" y="3024104"/>
            <a:ext cx="1022400" cy="10224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64445" y="3024104"/>
            <a:ext cx="1022400" cy="10224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733752" y="3024104"/>
            <a:ext cx="1022400" cy="10224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8648" y="3024104"/>
            <a:ext cx="1022400" cy="10224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26" name="Rectangle 25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38" name="Rectangle 3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2" name="Rectangle 41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00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Do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64015" y="1684867"/>
            <a:ext cx="932688" cy="932688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72926" y="1684867"/>
            <a:ext cx="932688" cy="932688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083192" y="1684867"/>
            <a:ext cx="932688" cy="932688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792103" y="1684867"/>
            <a:ext cx="932688" cy="932688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501014" y="1684867"/>
            <a:ext cx="932688" cy="932688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89893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Do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4087" y="1965136"/>
            <a:ext cx="822960" cy="82296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74087" y="3017520"/>
            <a:ext cx="822960" cy="82296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74087" y="4069904"/>
            <a:ext cx="822960" cy="82296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4087" y="5122288"/>
            <a:ext cx="822960" cy="82296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1386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743200" cy="365518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" y="3662751"/>
            <a:ext cx="2743200" cy="319524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72899" y="0"/>
            <a:ext cx="2743200" cy="32004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72899" y="3212571"/>
            <a:ext cx="2743200" cy="364542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747010" y="0"/>
            <a:ext cx="3318270" cy="228237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2747010" y="2289525"/>
            <a:ext cx="3318270" cy="22860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2748064" y="4580154"/>
            <a:ext cx="3314462" cy="2277846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825896" y="0"/>
            <a:ext cx="3366103" cy="2285636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25896" y="2292279"/>
            <a:ext cx="3366103" cy="22860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26440" y="4588416"/>
            <a:ext cx="3365559" cy="226958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6983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o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032802" y="-2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66392" y="-2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9194" y="-2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32784" y="-2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165586" y="-2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2033193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32802" y="2033193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066392" y="2033193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9194" y="2033193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132784" y="2033193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65586" y="2033193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0" y="4066388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2032802" y="4066388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066392" y="4066388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9194" y="4066388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132784" y="4066388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165586" y="4066388"/>
            <a:ext cx="2033589" cy="203319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73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o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1120366"/>
            <a:ext cx="3119157" cy="523142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29243" y="1120366"/>
            <a:ext cx="3299169" cy="230777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438499" y="1123951"/>
            <a:ext cx="2921037" cy="2304186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60367" y="3435739"/>
            <a:ext cx="3299170" cy="292237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29243" y="3435740"/>
            <a:ext cx="2921037" cy="292237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369623" y="1120366"/>
            <a:ext cx="2822378" cy="523142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77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612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o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4698382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0452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o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7966" y="1416590"/>
            <a:ext cx="3818440" cy="227255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197538" y="1416590"/>
            <a:ext cx="3818440" cy="227255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67110" y="1416590"/>
            <a:ext cx="3818440" cy="227255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714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o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22867" y="1645484"/>
            <a:ext cx="4258733" cy="4258733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346479" y="4053042"/>
            <a:ext cx="1862667" cy="186266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7374025" y="4053042"/>
            <a:ext cx="1862667" cy="186266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401570" y="4053042"/>
            <a:ext cx="1862667" cy="186266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5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o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83537" y="2156846"/>
            <a:ext cx="2029968" cy="2935224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73048" y="2156846"/>
            <a:ext cx="2029968" cy="2935224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765686" y="1986363"/>
            <a:ext cx="2284480" cy="3302991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36388" y="1986363"/>
            <a:ext cx="2284480" cy="3302991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798297" y="1775891"/>
            <a:ext cx="2609175" cy="3719816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95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5" name="Rectangle 4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0" y="4976037"/>
            <a:ext cx="12192000" cy="18819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 flipV="1">
            <a:off x="0" y="4974529"/>
            <a:ext cx="12192000" cy="45849"/>
            <a:chOff x="152400" y="15240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1675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o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84180" y="2351660"/>
            <a:ext cx="2478324" cy="251832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603954"/>
            <a:ext cx="1984181" cy="2008033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207819" y="2603954"/>
            <a:ext cx="1984181" cy="2008033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729494" y="2351660"/>
            <a:ext cx="2478324" cy="251832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62501" y="1952293"/>
            <a:ext cx="3266990" cy="3310904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5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93391" y="1726313"/>
            <a:ext cx="3803904" cy="512147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0" y="1083325"/>
            <a:ext cx="12192000" cy="45849"/>
            <a:chOff x="152400" y="1524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63244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69828" y="1909255"/>
            <a:ext cx="3863383" cy="217914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56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67131" y="2120221"/>
            <a:ext cx="1262073" cy="22343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47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130901"/>
            <a:ext cx="12192000" cy="522721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351572" y="1748724"/>
            <a:ext cx="3501726" cy="217914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506240" y="1815901"/>
            <a:ext cx="3175554" cy="2053253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21379" y="1815901"/>
            <a:ext cx="3175554" cy="2053253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459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130901"/>
            <a:ext cx="12192000" cy="356036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43669" y="1937418"/>
            <a:ext cx="4507859" cy="2497122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95871" y="2304820"/>
            <a:ext cx="3517629" cy="2053253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0195" y="2304820"/>
            <a:ext cx="3517630" cy="2053253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0" y="1083325"/>
            <a:ext cx="12192000" cy="45849"/>
            <a:chOff x="152400" y="1524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027484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130901"/>
            <a:ext cx="12192000" cy="522721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5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144488" y="3156102"/>
            <a:ext cx="680129" cy="119641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6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167872" y="1405220"/>
            <a:ext cx="3859936" cy="2180582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2224947" y="2705804"/>
            <a:ext cx="2601639" cy="1626203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38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833583" y="2739595"/>
            <a:ext cx="2288974" cy="171010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050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506240" y="1689261"/>
            <a:ext cx="3175554" cy="199169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130901"/>
            <a:ext cx="12192000" cy="522721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3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1521380" y="1689261"/>
            <a:ext cx="3190298" cy="199169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875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55448" y="1891986"/>
            <a:ext cx="1115969" cy="196232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88440" y="1891986"/>
            <a:ext cx="1115969" cy="196232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31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6634" y="711201"/>
            <a:ext cx="1431020" cy="143102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071251" y="711201"/>
            <a:ext cx="1431020" cy="143102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725868" y="711201"/>
            <a:ext cx="1431020" cy="143102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80490" y="711201"/>
            <a:ext cx="1431020" cy="143102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725868" y="2455256"/>
            <a:ext cx="1431020" cy="143102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80485" y="2455256"/>
            <a:ext cx="1431020" cy="143102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035107" y="2455256"/>
            <a:ext cx="1431020" cy="143102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380485" y="4199311"/>
            <a:ext cx="1431020" cy="143102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035102" y="4199311"/>
            <a:ext cx="1431020" cy="143102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689719" y="4199311"/>
            <a:ext cx="1431020" cy="143102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0344341" y="4199311"/>
            <a:ext cx="1431020" cy="143102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99796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130901"/>
            <a:ext cx="12192000" cy="522721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45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 Hierarachy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845029" y="2036510"/>
            <a:ext cx="2508737" cy="250938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852993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 Hierarachy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52089" y="2879306"/>
            <a:ext cx="2176978" cy="217697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764881" y="2879306"/>
            <a:ext cx="2176978" cy="217697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739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 Hierarachy 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09242" y="3268179"/>
            <a:ext cx="1820866" cy="18208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64555" y="3268179"/>
            <a:ext cx="1820866" cy="18208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037375" y="3268179"/>
            <a:ext cx="1820866" cy="18208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67258" y="3268179"/>
            <a:ext cx="1820866" cy="18208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894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 Hierarachy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465189" y="3417901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48853" y="3417901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48853" y="5115507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719407" y="5115507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208168" y="5115507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418207" y="1463454"/>
            <a:ext cx="1353671" cy="135367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691273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 Hierarachy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48853" y="572851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719407" y="572851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208168" y="572851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748853" y="2382369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719407" y="2382369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208168" y="2382369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463590" y="4112993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973823" y="4112993"/>
            <a:ext cx="1149363" cy="11493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010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753600" y="3570051"/>
            <a:ext cx="2438400" cy="242682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133706"/>
            <a:ext cx="2438400" cy="242682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438400" y="1133706"/>
            <a:ext cx="2438400" cy="242682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76800" y="1133706"/>
            <a:ext cx="2438400" cy="242682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315200" y="1133706"/>
            <a:ext cx="2438400" cy="242682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753600" y="1133706"/>
            <a:ext cx="2438400" cy="242682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3570051"/>
            <a:ext cx="2438400" cy="242682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38400" y="3570051"/>
            <a:ext cx="2438400" cy="242682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76800" y="3570051"/>
            <a:ext cx="2438400" cy="242682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15200" y="3570051"/>
            <a:ext cx="2438400" cy="242682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8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0"/>
          </p:nvPr>
        </p:nvSpPr>
        <p:spPr>
          <a:xfrm>
            <a:off x="1524390" y="2413449"/>
            <a:ext cx="1737360" cy="173736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377790" y="2413449"/>
            <a:ext cx="1737360" cy="173736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30025" y="2413449"/>
            <a:ext cx="1737360" cy="173736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084046" y="2413449"/>
            <a:ext cx="1737360" cy="173736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936050" y="2413449"/>
            <a:ext cx="1737360" cy="173736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74999" y="3388888"/>
            <a:ext cx="1691640" cy="169164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328721" y="3388888"/>
            <a:ext cx="1691640" cy="169164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79189" y="3388888"/>
            <a:ext cx="1691640" cy="169164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030643" y="3388888"/>
            <a:ext cx="1691640" cy="169164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550067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p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7" name="Picture Placeholder 2"/>
          <p:cNvSpPr>
            <a:spLocks noGrp="1"/>
          </p:cNvSpPr>
          <p:nvPr userDrawn="1">
            <p:ph type="pic" sz="quarter" idx="10"/>
          </p:nvPr>
        </p:nvSpPr>
        <p:spPr>
          <a:xfrm>
            <a:off x="3489100" y="1264308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 userDrawn="1">
            <p:ph type="pic" sz="quarter" idx="11"/>
          </p:nvPr>
        </p:nvSpPr>
        <p:spPr>
          <a:xfrm>
            <a:off x="6310121" y="1264308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 userDrawn="1">
            <p:ph type="pic" sz="quarter" idx="12"/>
          </p:nvPr>
        </p:nvSpPr>
        <p:spPr>
          <a:xfrm>
            <a:off x="9283542" y="1264308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 userDrawn="1">
            <p:ph type="pic" sz="quarter" idx="13"/>
          </p:nvPr>
        </p:nvSpPr>
        <p:spPr>
          <a:xfrm>
            <a:off x="3489100" y="2585939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 userDrawn="1">
            <p:ph type="pic" sz="quarter" idx="14"/>
          </p:nvPr>
        </p:nvSpPr>
        <p:spPr>
          <a:xfrm>
            <a:off x="6310121" y="2585939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 userDrawn="1">
            <p:ph type="pic" sz="quarter" idx="15"/>
          </p:nvPr>
        </p:nvSpPr>
        <p:spPr>
          <a:xfrm>
            <a:off x="9283542" y="2585939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89100" y="3896932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310121" y="3896932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283542" y="3896932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489100" y="5204297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310121" y="5204297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83542" y="5204297"/>
            <a:ext cx="1005554" cy="1005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4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p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7829" y="2157344"/>
            <a:ext cx="1188720" cy="11887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7829" y="3475834"/>
            <a:ext cx="1188720" cy="11887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47829" y="4794324"/>
            <a:ext cx="1188720" cy="11887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388903" y="2157344"/>
            <a:ext cx="1188720" cy="11887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388903" y="3475834"/>
            <a:ext cx="1188720" cy="11887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388903" y="4794324"/>
            <a:ext cx="1188720" cy="11887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3861" y="2157344"/>
            <a:ext cx="1188720" cy="11887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213861" y="3475834"/>
            <a:ext cx="1188720" cy="11887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213861" y="4794324"/>
            <a:ext cx="1188720" cy="11887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840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61345" y="1774293"/>
            <a:ext cx="1927261" cy="193277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288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0" y="1083325"/>
            <a:ext cx="12192000" cy="45849"/>
            <a:chOff x="152400" y="1524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38693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w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52836" y="1747042"/>
            <a:ext cx="2340864" cy="23408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449568" y="1747042"/>
            <a:ext cx="2340864" cy="23408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67032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h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08186" y="1919964"/>
            <a:ext cx="2560320" cy="25603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22" name="Rectangle 2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30" name="Rectangle 29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19122" y="1919964"/>
            <a:ext cx="2560320" cy="25603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73828" y="1919964"/>
            <a:ext cx="2560320" cy="25603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9425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hre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94599" y="1777200"/>
            <a:ext cx="2185200" cy="218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003400" y="1766188"/>
            <a:ext cx="2185200" cy="218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728733" y="1777200"/>
            <a:ext cx="2185200" cy="218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22" name="Rectangle 2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30" name="Rectangle 29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69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52836" y="1747042"/>
            <a:ext cx="2340864" cy="23408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08895" y="1747042"/>
            <a:ext cx="2340864" cy="23408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449568" y="1747042"/>
            <a:ext cx="2340864" cy="23408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496965" y="1747042"/>
            <a:ext cx="2340864" cy="234086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4005125" y="6399592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820372"/>
            <a:ext cx="12192000" cy="45719"/>
            <a:chOff x="0" y="0"/>
            <a:chExt cx="12192000" cy="68580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0456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443285" y="2045353"/>
            <a:ext cx="1618849" cy="162344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14054" y="2045353"/>
            <a:ext cx="1618849" cy="162344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52251" y="2045353"/>
            <a:ext cx="1618849" cy="162344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96253" y="2045353"/>
            <a:ext cx="1618849" cy="162344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595384" y="2045353"/>
            <a:ext cx="1618849" cy="162344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28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00038" y="2056350"/>
            <a:ext cx="2448000" cy="1810800"/>
          </a:xfrm>
          <a:prstGeom prst="chevron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647963" y="2056350"/>
            <a:ext cx="2448000" cy="1810800"/>
          </a:xfrm>
          <a:prstGeom prst="chevron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5776" y="2056350"/>
            <a:ext cx="2448000" cy="1810800"/>
          </a:xfrm>
          <a:prstGeom prst="chevron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543887" y="2056350"/>
            <a:ext cx="2448000" cy="1810800"/>
          </a:xfrm>
          <a:prstGeom prst="chevron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3" name="Group 12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797698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133399"/>
            <a:ext cx="12192000" cy="364937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56187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05378" y="1"/>
            <a:ext cx="6086622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6105378" y="105357"/>
            <a:ext cx="95103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6105378" y="1078753"/>
            <a:ext cx="6086622" cy="45849"/>
            <a:chOff x="152400" y="1524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6" name="Picture Placeholder 2"/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6105378" cy="685799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087138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tx2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 flipV="1">
            <a:off x="6105378" y="6816698"/>
            <a:ext cx="6086622" cy="45849"/>
            <a:chOff x="152400" y="152400"/>
            <a:chExt cx="12192000" cy="6858000"/>
          </a:xfrm>
        </p:grpSpPr>
        <p:sp>
          <p:nvSpPr>
            <p:cNvPr id="25" name="Rectangle 24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670543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1547" y="1691639"/>
            <a:ext cx="1645920" cy="16459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480" y="1691639"/>
            <a:ext cx="1645920" cy="16459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1547" y="3756524"/>
            <a:ext cx="1645920" cy="16459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380480" y="3756524"/>
            <a:ext cx="1645920" cy="16459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453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130901"/>
            <a:ext cx="12192000" cy="522721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1546" y="1762711"/>
            <a:ext cx="1645920" cy="16459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480" y="1762711"/>
            <a:ext cx="1645920" cy="164592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29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130901"/>
            <a:ext cx="12192000" cy="356036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0" y="1083325"/>
            <a:ext cx="12192000" cy="45849"/>
            <a:chOff x="152400" y="1524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18791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16518" y="1867763"/>
            <a:ext cx="1752600" cy="175811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365724"/>
            <a:ext cx="12192000" cy="492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4005125" y="6415920"/>
            <a:ext cx="4195947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05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</a:t>
            </a:r>
            <a:r>
              <a:rPr lang="en-US" sz="8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Companyname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Business </a:t>
            </a:r>
            <a:r>
              <a:rPr lang="en-US" sz="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Theme. All Rights Reserved. </a:t>
            </a:r>
            <a:endParaRPr lang="id-ID" sz="8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663394" y="6390147"/>
            <a:ext cx="462950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400" smtClean="0">
                <a:solidFill>
                  <a:schemeClr val="accent1"/>
                </a:solidFill>
                <a:latin typeface="Oswald" panose="02000503000000000000" pitchFamily="2" charset="0"/>
              </a:rPr>
              <a:pPr algn="ctr"/>
              <a:t>‹Nr.›</a:t>
            </a:fld>
            <a:endParaRPr lang="id-ID" sz="14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flipV="1">
            <a:off x="0" y="1083617"/>
            <a:ext cx="12192000" cy="45849"/>
            <a:chOff x="152400" y="152400"/>
            <a:chExt cx="12192000" cy="6858000"/>
          </a:xfrm>
        </p:grpSpPr>
        <p:sp>
          <p:nvSpPr>
            <p:cNvPr id="23" name="Rectangle 2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V="1">
            <a:off x="0" y="6358120"/>
            <a:ext cx="12192000" cy="45849"/>
            <a:chOff x="152400" y="152400"/>
            <a:chExt cx="12192000" cy="6858000"/>
          </a:xfrm>
        </p:grpSpPr>
        <p:sp>
          <p:nvSpPr>
            <p:cNvPr id="28" name="Rectangle 27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95250" y="6381662"/>
            <a:ext cx="1093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AM</a:t>
            </a:r>
            <a:r>
              <a:rPr lang="id-ID" sz="2400" dirty="0" smtClean="0">
                <a:solidFill>
                  <a:schemeClr val="accent1"/>
                </a:solidFill>
                <a:latin typeface="Rockwell" panose="02060603020205020403" pitchFamily="18" charset="0"/>
              </a:rPr>
              <a:t>Z</a:t>
            </a:r>
            <a:r>
              <a:rPr lang="id-ID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G</a:t>
            </a:r>
            <a:endParaRPr lang="id-ID" sz="16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123951"/>
            <a:ext cx="6096000" cy="5242982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644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3248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7965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01813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40867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10401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851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022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49661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076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0" y="1083325"/>
            <a:ext cx="12192000" cy="45849"/>
            <a:chOff x="152400" y="15240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130901"/>
            <a:ext cx="12192000" cy="572709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8705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94879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9781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127313"/>
            <a:ext cx="12192000" cy="355979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050086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2192000" cy="11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0" y="105357"/>
            <a:ext cx="190500" cy="899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132820"/>
            <a:ext cx="12192000" cy="572518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grpSp>
        <p:nvGrpSpPr>
          <p:cNvPr id="12" name="Group 11"/>
          <p:cNvGrpSpPr/>
          <p:nvPr userDrawn="1"/>
        </p:nvGrpSpPr>
        <p:grpSpPr>
          <a:xfrm flipV="1">
            <a:off x="0" y="1078753"/>
            <a:ext cx="12192000" cy="45849"/>
            <a:chOff x="152400" y="15240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923327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5BBC3-4070-4609-A4B4-44FAF82B60FC}" type="datetimeFigureOut">
              <a:rPr lang="id-ID" smtClean="0"/>
              <a:t>17/11/2018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F1083-9F9E-452C-A5F4-3AB32A0C3208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339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4" r:id="rId2"/>
    <p:sldLayoutId id="2147483670" r:id="rId3"/>
    <p:sldLayoutId id="2147483690" r:id="rId4"/>
    <p:sldLayoutId id="2147483662" r:id="rId5"/>
    <p:sldLayoutId id="2147483712" r:id="rId6"/>
    <p:sldLayoutId id="2147483709" r:id="rId7"/>
    <p:sldLayoutId id="2147483676" r:id="rId8"/>
    <p:sldLayoutId id="2147483671" r:id="rId9"/>
    <p:sldLayoutId id="2147483661" r:id="rId10"/>
    <p:sldLayoutId id="2147483713" r:id="rId11"/>
    <p:sldLayoutId id="2147483710" r:id="rId12"/>
    <p:sldLayoutId id="2147483664" r:id="rId13"/>
    <p:sldLayoutId id="2147483665" r:id="rId14"/>
    <p:sldLayoutId id="2147483681" r:id="rId15"/>
    <p:sldLayoutId id="2147483667" r:id="rId16"/>
    <p:sldLayoutId id="2147483666" r:id="rId17"/>
    <p:sldLayoutId id="2147483672" r:id="rId18"/>
    <p:sldLayoutId id="2147483673" r:id="rId19"/>
    <p:sldLayoutId id="2147483669" r:id="rId20"/>
    <p:sldLayoutId id="2147483679" r:id="rId21"/>
    <p:sldLayoutId id="2147483711" r:id="rId22"/>
    <p:sldLayoutId id="2147483708" r:id="rId23"/>
    <p:sldLayoutId id="2147483682" r:id="rId24"/>
    <p:sldLayoutId id="2147483680" r:id="rId25"/>
    <p:sldLayoutId id="2147483714" r:id="rId26"/>
    <p:sldLayoutId id="2147483687" r:id="rId27"/>
    <p:sldLayoutId id="2147483725" r:id="rId28"/>
    <p:sldLayoutId id="2147483707" r:id="rId29"/>
    <p:sldLayoutId id="2147483688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2" r:id="rId36"/>
    <p:sldLayoutId id="2147483723" r:id="rId37"/>
    <p:sldLayoutId id="2147483724" r:id="rId38"/>
    <p:sldLayoutId id="2147483686" r:id="rId39"/>
    <p:sldLayoutId id="2147483695" r:id="rId40"/>
    <p:sldLayoutId id="2147483696" r:id="rId41"/>
    <p:sldLayoutId id="2147483703" r:id="rId42"/>
    <p:sldLayoutId id="2147483697" r:id="rId43"/>
    <p:sldLayoutId id="2147483698" r:id="rId44"/>
    <p:sldLayoutId id="2147483702" r:id="rId45"/>
    <p:sldLayoutId id="2147483705" r:id="rId46"/>
    <p:sldLayoutId id="2147483699" r:id="rId47"/>
    <p:sldLayoutId id="2147483706" r:id="rId48"/>
    <p:sldLayoutId id="2147483726" r:id="rId49"/>
    <p:sldLayoutId id="2147483727" r:id="rId50"/>
    <p:sldLayoutId id="2147483701" r:id="rId51"/>
    <p:sldLayoutId id="2147483677" r:id="rId52"/>
    <p:sldLayoutId id="2147483692" r:id="rId53"/>
    <p:sldLayoutId id="2147483704" r:id="rId54"/>
    <p:sldLayoutId id="2147483675" r:id="rId55"/>
    <p:sldLayoutId id="2147483684" r:id="rId56"/>
    <p:sldLayoutId id="2147483691" r:id="rId57"/>
    <p:sldLayoutId id="2147483689" r:id="rId58"/>
    <p:sldLayoutId id="2147483728" r:id="rId59"/>
    <p:sldLayoutId id="2147483715" r:id="rId60"/>
    <p:sldLayoutId id="2147483649" r:id="rId61"/>
    <p:sldLayoutId id="2147483650" r:id="rId62"/>
    <p:sldLayoutId id="2147483651" r:id="rId63"/>
    <p:sldLayoutId id="2147483652" r:id="rId64"/>
    <p:sldLayoutId id="2147483653" r:id="rId65"/>
    <p:sldLayoutId id="2147483654" r:id="rId66"/>
    <p:sldLayoutId id="2147483655" r:id="rId67"/>
    <p:sldLayoutId id="2147483656" r:id="rId68"/>
    <p:sldLayoutId id="2147483657" r:id="rId69"/>
    <p:sldLayoutId id="2147483658" r:id="rId70"/>
    <p:sldLayoutId id="2147483659" r:id="rId7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249055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11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11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11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1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CSTOOL</a:t>
            </a:r>
            <a:r>
              <a:rPr lang="en-US" sz="115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.io</a:t>
            </a:r>
            <a:endParaRPr lang="id-ID" sz="1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0433" y="4725754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Cybersecurity Toolbox</a:t>
            </a:r>
            <a:endParaRPr lang="id-ID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76400" y="249055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10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10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10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CSTOOL.io</a:t>
            </a:r>
            <a:endParaRPr lang="id-ID" sz="10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90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801" y="105357"/>
            <a:ext cx="5769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accent1"/>
                </a:solidFill>
                <a:latin typeface="Oswald" panose="02000503000000000000" pitchFamily="2" charset="0"/>
                <a:ea typeface="Kozuka Gothic Pr6N EL" panose="020B0200000000000000" pitchFamily="34" charset="-128"/>
              </a:rPr>
              <a:t>Microservice</a:t>
            </a:r>
            <a:r>
              <a:rPr lang="en-US" sz="3600" dirty="0" smtClean="0">
                <a:solidFill>
                  <a:schemeClr val="accent1"/>
                </a:solidFill>
                <a:latin typeface="Oswald" panose="02000503000000000000" pitchFamily="2" charset="0"/>
                <a:ea typeface="Kozuka Gothic Pr6N EL" panose="020B0200000000000000" pitchFamily="34" charset="-128"/>
              </a:rPr>
              <a:t> Architecture</a:t>
            </a:r>
            <a:endParaRPr lang="id-ID" sz="3600" dirty="0">
              <a:solidFill>
                <a:schemeClr val="accent1"/>
              </a:solidFill>
              <a:latin typeface="Oswald" panose="02000503000000000000" pitchFamily="2" charset="0"/>
              <a:ea typeface="Kozuka Gothic Pr6N EL" panose="020B02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801" y="697311"/>
            <a:ext cx="5064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Stateless, scalable design</a:t>
            </a:r>
            <a:endParaRPr lang="id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AutoShape 2" descr="https://bitbucket.org/Agh42/attacksurface/raw/b534defd7307615635e70be2d0b937ca83c576dd/doc/CSTOOL-Architecture/cstool-architectur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https://bitbucket.org/Agh42/attacksurface/raw/b534defd7307615635e70be2d0b937ca83c576dd/doc/CSTOOL-Architecture/cstool-architectur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52" y="1288661"/>
            <a:ext cx="3325897" cy="4964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69" y="2621279"/>
            <a:ext cx="508101" cy="5081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16" y="2643893"/>
            <a:ext cx="462871" cy="46287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277" y="4190324"/>
            <a:ext cx="1180081" cy="27152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11" y="2683433"/>
            <a:ext cx="741623" cy="38379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19" y="5222050"/>
            <a:ext cx="533142" cy="3949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277" y="2012070"/>
            <a:ext cx="555198" cy="32182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727" y="1950009"/>
            <a:ext cx="601937" cy="44594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277" y="1288661"/>
            <a:ext cx="508101" cy="508101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52" y="5635948"/>
            <a:ext cx="675009" cy="33750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66" y="3378156"/>
            <a:ext cx="475504" cy="47550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97" y="3378156"/>
            <a:ext cx="563290" cy="475504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651" y="1452106"/>
            <a:ext cx="737819" cy="344656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45" y="1452106"/>
            <a:ext cx="365189" cy="34465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97" y="1455736"/>
            <a:ext cx="490380" cy="341026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94" y="4691818"/>
            <a:ext cx="438167" cy="43970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277" y="3414432"/>
            <a:ext cx="306701" cy="47751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90" y="3512685"/>
            <a:ext cx="852437" cy="34097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277" y="5607694"/>
            <a:ext cx="650847" cy="591516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25" y="5712205"/>
            <a:ext cx="1077278" cy="37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0"/>
            <a:ext cx="12192000" cy="6858000"/>
            <a:chOff x="0" y="0"/>
            <a:chExt cx="12787313" cy="6858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2557463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557463" y="0"/>
              <a:ext cx="2557463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114925" y="0"/>
              <a:ext cx="2557463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72388" y="0"/>
              <a:ext cx="2557463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229850" y="0"/>
              <a:ext cx="2557463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338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platzhalter 21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>
            <a:fillRect/>
          </a:stretch>
        </p:blipFill>
        <p:spPr/>
      </p:pic>
      <p:sp>
        <p:nvSpPr>
          <p:cNvPr id="14" name="Rectangle 13"/>
          <p:cNvSpPr/>
          <p:nvPr/>
        </p:nvSpPr>
        <p:spPr>
          <a:xfrm>
            <a:off x="0" y="4143022"/>
            <a:ext cx="12192000" cy="23324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491206" y="3876098"/>
            <a:ext cx="9209588" cy="1860538"/>
            <a:chOff x="1506604" y="4256946"/>
            <a:chExt cx="9209588" cy="1860538"/>
          </a:xfrm>
        </p:grpSpPr>
        <p:sp>
          <p:nvSpPr>
            <p:cNvPr id="16" name="Content Placeholder 19"/>
            <p:cNvSpPr txBox="1">
              <a:spLocks/>
            </p:cNvSpPr>
            <p:nvPr/>
          </p:nvSpPr>
          <p:spPr>
            <a:xfrm flipH="1">
              <a:off x="1894613" y="4909708"/>
              <a:ext cx="8434317" cy="120777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dirty="0" smtClean="0">
                  <a:latin typeface="Oswald" panose="02000506000000020004" pitchFamily="50"/>
                  <a:ea typeface="Open Sans" panose="020B0606030504020204" pitchFamily="34" charset="0"/>
                  <a:cs typeface="Open Sans" panose="020B0606030504020204" pitchFamily="34" charset="0"/>
                </a:rPr>
                <a:t>Existing cybersecurity tools have high entry barriers:</a:t>
              </a:r>
            </a:p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id-ID" dirty="0">
                <a:latin typeface="Oswald" panose="02000506000000020004" pitchFamily="5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Content Placeholder 19"/>
            <p:cNvSpPr txBox="1">
              <a:spLocks/>
            </p:cNvSpPr>
            <p:nvPr/>
          </p:nvSpPr>
          <p:spPr>
            <a:xfrm flipH="1">
              <a:off x="1506604" y="4256946"/>
              <a:ext cx="499618" cy="3703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id-ID" sz="9600" dirty="0">
                <a:solidFill>
                  <a:schemeClr val="tx2"/>
                </a:solidFill>
                <a:latin typeface="Oswald" panose="02000506000000020004" pitchFamily="50"/>
              </a:endParaRPr>
            </a:p>
          </p:txBody>
        </p:sp>
        <p:sp>
          <p:nvSpPr>
            <p:cNvPr id="18" name="Content Placeholder 19"/>
            <p:cNvSpPr txBox="1">
              <a:spLocks/>
            </p:cNvSpPr>
            <p:nvPr/>
          </p:nvSpPr>
          <p:spPr>
            <a:xfrm flipH="1">
              <a:off x="10216574" y="5074096"/>
              <a:ext cx="499618" cy="3703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id-ID" sz="9600" dirty="0">
                <a:solidFill>
                  <a:schemeClr val="tx2"/>
                </a:solidFill>
                <a:latin typeface="Oswald" panose="02000506000000020004" pitchFamily="5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6306116"/>
            <a:ext cx="10888385" cy="52223"/>
            <a:chOff x="0" y="6513372"/>
            <a:chExt cx="10888385" cy="123568"/>
          </a:xfrm>
        </p:grpSpPr>
        <p:sp>
          <p:nvSpPr>
            <p:cNvPr id="10" name="Rectangle 9"/>
            <p:cNvSpPr/>
            <p:nvPr/>
          </p:nvSpPr>
          <p:spPr>
            <a:xfrm flipV="1">
              <a:off x="0" y="6513372"/>
              <a:ext cx="2722096" cy="1235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2722096" y="6513372"/>
              <a:ext cx="2722096" cy="1235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5444193" y="6513372"/>
              <a:ext cx="2722096" cy="1235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8166289" y="6513372"/>
              <a:ext cx="2722096" cy="1235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10888385" y="6108459"/>
            <a:ext cx="1303615" cy="4587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d-ID" sz="2800" dirty="0">
              <a:solidFill>
                <a:schemeClr val="tx2"/>
              </a:solidFill>
              <a:latin typeface="Rockwell" panose="02060603020205020403" pitchFamily="18" charset="0"/>
              <a:ea typeface="Kozuka Gothic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272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4" b="7794"/>
          <a:stretch>
            <a:fillRect/>
          </a:stretch>
        </p:blipFill>
        <p:spPr/>
      </p:pic>
      <p:sp>
        <p:nvSpPr>
          <p:cNvPr id="14" name="Rectangle 13"/>
          <p:cNvSpPr/>
          <p:nvPr/>
        </p:nvSpPr>
        <p:spPr>
          <a:xfrm>
            <a:off x="0" y="4143022"/>
            <a:ext cx="12192000" cy="23324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491206" y="3876098"/>
            <a:ext cx="9209588" cy="1860538"/>
            <a:chOff x="1506604" y="4256946"/>
            <a:chExt cx="9209588" cy="1860538"/>
          </a:xfrm>
        </p:grpSpPr>
        <p:sp>
          <p:nvSpPr>
            <p:cNvPr id="16" name="Content Placeholder 19"/>
            <p:cNvSpPr txBox="1">
              <a:spLocks/>
            </p:cNvSpPr>
            <p:nvPr/>
          </p:nvSpPr>
          <p:spPr>
            <a:xfrm flipH="1">
              <a:off x="1894613" y="4909708"/>
              <a:ext cx="8434317" cy="120777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dirty="0" smtClean="0">
                  <a:latin typeface="Oswald" panose="02000506000000020004" pitchFamily="50"/>
                  <a:ea typeface="Open Sans" panose="020B0606030504020204" pitchFamily="34" charset="0"/>
                  <a:cs typeface="Open Sans" panose="020B0606030504020204" pitchFamily="34" charset="0"/>
                </a:rPr>
                <a:t>You have to ask for a personal sales demonstration…</a:t>
              </a:r>
              <a:endParaRPr lang="id-ID" dirty="0">
                <a:latin typeface="Oswald" panose="02000506000000020004" pitchFamily="5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Content Placeholder 19"/>
            <p:cNvSpPr txBox="1">
              <a:spLocks/>
            </p:cNvSpPr>
            <p:nvPr/>
          </p:nvSpPr>
          <p:spPr>
            <a:xfrm flipH="1">
              <a:off x="1506604" y="4256946"/>
              <a:ext cx="499618" cy="3703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id-ID" sz="9600" dirty="0">
                <a:solidFill>
                  <a:schemeClr val="tx2"/>
                </a:solidFill>
                <a:latin typeface="Oswald" panose="02000506000000020004" pitchFamily="50"/>
              </a:endParaRPr>
            </a:p>
          </p:txBody>
        </p:sp>
        <p:sp>
          <p:nvSpPr>
            <p:cNvPr id="18" name="Content Placeholder 19"/>
            <p:cNvSpPr txBox="1">
              <a:spLocks/>
            </p:cNvSpPr>
            <p:nvPr/>
          </p:nvSpPr>
          <p:spPr>
            <a:xfrm flipH="1">
              <a:off x="10216574" y="5074096"/>
              <a:ext cx="499618" cy="3703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id-ID" sz="9600" dirty="0">
                <a:solidFill>
                  <a:schemeClr val="tx2"/>
                </a:solidFill>
                <a:latin typeface="Oswald" panose="02000506000000020004" pitchFamily="5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6306116"/>
            <a:ext cx="10888385" cy="52223"/>
            <a:chOff x="0" y="6513372"/>
            <a:chExt cx="10888385" cy="123568"/>
          </a:xfrm>
        </p:grpSpPr>
        <p:sp>
          <p:nvSpPr>
            <p:cNvPr id="10" name="Rectangle 9"/>
            <p:cNvSpPr/>
            <p:nvPr/>
          </p:nvSpPr>
          <p:spPr>
            <a:xfrm flipV="1">
              <a:off x="0" y="6513372"/>
              <a:ext cx="2722096" cy="1235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2722096" y="6513372"/>
              <a:ext cx="2722096" cy="1235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5444193" y="6513372"/>
              <a:ext cx="2722096" cy="1235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8166289" y="6513372"/>
              <a:ext cx="2722096" cy="1235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10888385" y="6108459"/>
            <a:ext cx="1303615" cy="4587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d-ID" sz="2800" dirty="0">
              <a:solidFill>
                <a:schemeClr val="tx2"/>
              </a:solidFill>
              <a:latin typeface="Rockwell" panose="02060603020205020403" pitchFamily="18" charset="0"/>
              <a:ea typeface="Kozuka Gothic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462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/>
      </p:pic>
      <p:sp>
        <p:nvSpPr>
          <p:cNvPr id="14" name="Rectangle 13"/>
          <p:cNvSpPr/>
          <p:nvPr/>
        </p:nvSpPr>
        <p:spPr>
          <a:xfrm>
            <a:off x="0" y="4143022"/>
            <a:ext cx="12192000" cy="23324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491206" y="3876098"/>
            <a:ext cx="9209588" cy="1860538"/>
            <a:chOff x="1506604" y="4256946"/>
            <a:chExt cx="9209588" cy="1860538"/>
          </a:xfrm>
        </p:grpSpPr>
        <p:sp>
          <p:nvSpPr>
            <p:cNvPr id="16" name="Content Placeholder 19"/>
            <p:cNvSpPr txBox="1">
              <a:spLocks/>
            </p:cNvSpPr>
            <p:nvPr/>
          </p:nvSpPr>
          <p:spPr>
            <a:xfrm flipH="1">
              <a:off x="1894613" y="4909708"/>
              <a:ext cx="8434317" cy="120777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dirty="0" smtClean="0">
                  <a:latin typeface="Oswald" panose="02000506000000020004" pitchFamily="50"/>
                  <a:ea typeface="Open Sans" panose="020B0606030504020204" pitchFamily="34" charset="0"/>
                  <a:cs typeface="Open Sans" panose="020B0606030504020204" pitchFamily="34" charset="0"/>
                </a:rPr>
                <a:t>You have to install, roll-out, customize, arrange a 30 day </a:t>
              </a:r>
              <a:r>
                <a:rPr lang="en-US" dirty="0" err="1" smtClean="0">
                  <a:latin typeface="Oswald" panose="02000506000000020004" pitchFamily="50"/>
                  <a:ea typeface="Open Sans" panose="020B0606030504020204" pitchFamily="34" charset="0"/>
                  <a:cs typeface="Open Sans" panose="020B0606030504020204" pitchFamily="34" charset="0"/>
                </a:rPr>
                <a:t>PoC</a:t>
              </a:r>
              <a:r>
                <a:rPr lang="en-US" dirty="0" smtClean="0">
                  <a:latin typeface="Oswald" panose="02000506000000020004" pitchFamily="50"/>
                  <a:ea typeface="Open Sans" panose="020B0606030504020204" pitchFamily="34" charset="0"/>
                  <a:cs typeface="Open Sans" panose="020B0606030504020204" pitchFamily="34" charset="0"/>
                </a:rPr>
                <a:t>…</a:t>
              </a:r>
              <a:endParaRPr lang="id-ID" dirty="0">
                <a:latin typeface="Oswald" panose="02000506000000020004" pitchFamily="5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Content Placeholder 19"/>
            <p:cNvSpPr txBox="1">
              <a:spLocks/>
            </p:cNvSpPr>
            <p:nvPr/>
          </p:nvSpPr>
          <p:spPr>
            <a:xfrm flipH="1">
              <a:off x="1506604" y="4256946"/>
              <a:ext cx="499618" cy="3703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id-ID" sz="9600" dirty="0">
                <a:solidFill>
                  <a:schemeClr val="tx2"/>
                </a:solidFill>
                <a:latin typeface="Oswald" panose="02000506000000020004" pitchFamily="50"/>
              </a:endParaRPr>
            </a:p>
          </p:txBody>
        </p:sp>
        <p:sp>
          <p:nvSpPr>
            <p:cNvPr id="18" name="Content Placeholder 19"/>
            <p:cNvSpPr txBox="1">
              <a:spLocks/>
            </p:cNvSpPr>
            <p:nvPr/>
          </p:nvSpPr>
          <p:spPr>
            <a:xfrm flipH="1">
              <a:off x="10216574" y="5074096"/>
              <a:ext cx="499618" cy="3703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id-ID" sz="9600" dirty="0">
                <a:solidFill>
                  <a:schemeClr val="tx2"/>
                </a:solidFill>
                <a:latin typeface="Oswald" panose="02000506000000020004" pitchFamily="5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6306116"/>
            <a:ext cx="10888385" cy="52223"/>
            <a:chOff x="0" y="6513372"/>
            <a:chExt cx="10888385" cy="123568"/>
          </a:xfrm>
        </p:grpSpPr>
        <p:sp>
          <p:nvSpPr>
            <p:cNvPr id="10" name="Rectangle 9"/>
            <p:cNvSpPr/>
            <p:nvPr/>
          </p:nvSpPr>
          <p:spPr>
            <a:xfrm flipV="1">
              <a:off x="0" y="6513372"/>
              <a:ext cx="2722096" cy="1235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2722096" y="6513372"/>
              <a:ext cx="2722096" cy="1235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5444193" y="6513372"/>
              <a:ext cx="2722096" cy="1235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8166289" y="6513372"/>
              <a:ext cx="2722096" cy="1235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10888385" y="6108459"/>
            <a:ext cx="1303615" cy="4587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d-ID" sz="2800" dirty="0">
              <a:solidFill>
                <a:schemeClr val="tx2"/>
              </a:solidFill>
              <a:latin typeface="Rockwell" panose="02060603020205020403" pitchFamily="18" charset="0"/>
              <a:ea typeface="Kozuka Gothic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764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1" b="7851"/>
          <a:stretch>
            <a:fillRect/>
          </a:stretch>
        </p:blipFill>
        <p:spPr/>
      </p:pic>
      <p:sp>
        <p:nvSpPr>
          <p:cNvPr id="14" name="Rectangle 13"/>
          <p:cNvSpPr/>
          <p:nvPr/>
        </p:nvSpPr>
        <p:spPr>
          <a:xfrm>
            <a:off x="0" y="4143022"/>
            <a:ext cx="12192000" cy="23324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491206" y="3876098"/>
            <a:ext cx="9209588" cy="1860538"/>
            <a:chOff x="1506604" y="4256946"/>
            <a:chExt cx="9209588" cy="1860538"/>
          </a:xfrm>
        </p:grpSpPr>
        <p:sp>
          <p:nvSpPr>
            <p:cNvPr id="16" name="Content Placeholder 19"/>
            <p:cNvSpPr txBox="1">
              <a:spLocks/>
            </p:cNvSpPr>
            <p:nvPr/>
          </p:nvSpPr>
          <p:spPr>
            <a:xfrm flipH="1">
              <a:off x="1894613" y="4909708"/>
              <a:ext cx="8434317" cy="120777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dirty="0" smtClean="0">
                  <a:latin typeface="Oswald" panose="02000506000000020004" pitchFamily="50"/>
                  <a:ea typeface="Open Sans" panose="020B0606030504020204" pitchFamily="34" charset="0"/>
                  <a:cs typeface="Open Sans" panose="020B0606030504020204" pitchFamily="34" charset="0"/>
                </a:rPr>
                <a:t>Or they follow a premium pricing strategy aimed at servicing few, large clients…</a:t>
              </a:r>
              <a:endParaRPr lang="id-ID" dirty="0">
                <a:latin typeface="Oswald" panose="02000506000000020004" pitchFamily="5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Content Placeholder 19"/>
            <p:cNvSpPr txBox="1">
              <a:spLocks/>
            </p:cNvSpPr>
            <p:nvPr/>
          </p:nvSpPr>
          <p:spPr>
            <a:xfrm flipH="1">
              <a:off x="1506604" y="4256946"/>
              <a:ext cx="499618" cy="3703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id-ID" sz="9600" dirty="0">
                <a:solidFill>
                  <a:schemeClr val="tx2"/>
                </a:solidFill>
                <a:latin typeface="Oswald" panose="02000506000000020004" pitchFamily="50"/>
              </a:endParaRPr>
            </a:p>
          </p:txBody>
        </p:sp>
        <p:sp>
          <p:nvSpPr>
            <p:cNvPr id="18" name="Content Placeholder 19"/>
            <p:cNvSpPr txBox="1">
              <a:spLocks/>
            </p:cNvSpPr>
            <p:nvPr/>
          </p:nvSpPr>
          <p:spPr>
            <a:xfrm flipH="1">
              <a:off x="10216574" y="5074096"/>
              <a:ext cx="499618" cy="3703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id-ID" sz="9600" dirty="0">
                <a:solidFill>
                  <a:schemeClr val="tx2"/>
                </a:solidFill>
                <a:latin typeface="Oswald" panose="02000506000000020004" pitchFamily="5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6306116"/>
            <a:ext cx="10888385" cy="52223"/>
            <a:chOff x="0" y="6513372"/>
            <a:chExt cx="10888385" cy="123568"/>
          </a:xfrm>
        </p:grpSpPr>
        <p:sp>
          <p:nvSpPr>
            <p:cNvPr id="10" name="Rectangle 9"/>
            <p:cNvSpPr/>
            <p:nvPr/>
          </p:nvSpPr>
          <p:spPr>
            <a:xfrm flipV="1">
              <a:off x="0" y="6513372"/>
              <a:ext cx="2722096" cy="1235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2722096" y="6513372"/>
              <a:ext cx="2722096" cy="1235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5444193" y="6513372"/>
              <a:ext cx="2722096" cy="1235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8166289" y="6513372"/>
              <a:ext cx="2722096" cy="1235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10888385" y="6108459"/>
            <a:ext cx="1303615" cy="4587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d-ID" sz="2800" dirty="0">
              <a:solidFill>
                <a:schemeClr val="tx2"/>
              </a:solidFill>
              <a:latin typeface="Rockwell" panose="02060603020205020403" pitchFamily="18" charset="0"/>
              <a:ea typeface="Kozuka Gothic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676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199" y="-474"/>
            <a:ext cx="2438400" cy="24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53599" y="2436821"/>
            <a:ext cx="2438400" cy="24454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2438200"/>
            <a:ext cx="24384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438395" y="-474"/>
            <a:ext cx="2438400" cy="2437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876800" y="2438200"/>
            <a:ext cx="2438400" cy="243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10495596" y="2542431"/>
            <a:ext cx="954399" cy="594543"/>
            <a:chOff x="8308975" y="-595313"/>
            <a:chExt cx="484188" cy="301625"/>
          </a:xfrm>
          <a:solidFill>
            <a:schemeClr val="bg1"/>
          </a:solidFill>
        </p:grpSpPr>
        <p:sp>
          <p:nvSpPr>
            <p:cNvPr id="71" name="Freeform 10"/>
            <p:cNvSpPr>
              <a:spLocks noEditPoints="1"/>
            </p:cNvSpPr>
            <p:nvPr/>
          </p:nvSpPr>
          <p:spPr bwMode="auto">
            <a:xfrm>
              <a:off x="8308975" y="-595313"/>
              <a:ext cx="484188" cy="301625"/>
            </a:xfrm>
            <a:custGeom>
              <a:avLst/>
              <a:gdLst>
                <a:gd name="T0" fmla="*/ 128 w 128"/>
                <a:gd name="T1" fmla="*/ 39 h 80"/>
                <a:gd name="T2" fmla="*/ 128 w 128"/>
                <a:gd name="T3" fmla="*/ 39 h 80"/>
                <a:gd name="T4" fmla="*/ 127 w 128"/>
                <a:gd name="T5" fmla="*/ 38 h 80"/>
                <a:gd name="T6" fmla="*/ 127 w 128"/>
                <a:gd name="T7" fmla="*/ 38 h 80"/>
                <a:gd name="T8" fmla="*/ 64 w 128"/>
                <a:gd name="T9" fmla="*/ 0 h 80"/>
                <a:gd name="T10" fmla="*/ 0 w 128"/>
                <a:gd name="T11" fmla="*/ 38 h 80"/>
                <a:gd name="T12" fmla="*/ 0 w 128"/>
                <a:gd name="T13" fmla="*/ 38 h 80"/>
                <a:gd name="T14" fmla="*/ 0 w 128"/>
                <a:gd name="T15" fmla="*/ 39 h 80"/>
                <a:gd name="T16" fmla="*/ 0 w 128"/>
                <a:gd name="T17" fmla="*/ 39 h 80"/>
                <a:gd name="T18" fmla="*/ 0 w 128"/>
                <a:gd name="T19" fmla="*/ 40 h 80"/>
                <a:gd name="T20" fmla="*/ 0 w 128"/>
                <a:gd name="T21" fmla="*/ 41 h 80"/>
                <a:gd name="T22" fmla="*/ 0 w 128"/>
                <a:gd name="T23" fmla="*/ 41 h 80"/>
                <a:gd name="T24" fmla="*/ 0 w 128"/>
                <a:gd name="T25" fmla="*/ 42 h 80"/>
                <a:gd name="T26" fmla="*/ 0 w 128"/>
                <a:gd name="T27" fmla="*/ 42 h 80"/>
                <a:gd name="T28" fmla="*/ 64 w 128"/>
                <a:gd name="T29" fmla="*/ 80 h 80"/>
                <a:gd name="T30" fmla="*/ 127 w 128"/>
                <a:gd name="T31" fmla="*/ 42 h 80"/>
                <a:gd name="T32" fmla="*/ 127 w 128"/>
                <a:gd name="T33" fmla="*/ 42 h 80"/>
                <a:gd name="T34" fmla="*/ 128 w 128"/>
                <a:gd name="T35" fmla="*/ 41 h 80"/>
                <a:gd name="T36" fmla="*/ 128 w 128"/>
                <a:gd name="T37" fmla="*/ 41 h 80"/>
                <a:gd name="T38" fmla="*/ 128 w 128"/>
                <a:gd name="T39" fmla="*/ 40 h 80"/>
                <a:gd name="T40" fmla="*/ 128 w 128"/>
                <a:gd name="T41" fmla="*/ 39 h 80"/>
                <a:gd name="T42" fmla="*/ 64 w 128"/>
                <a:gd name="T43" fmla="*/ 72 h 80"/>
                <a:gd name="T44" fmla="*/ 9 w 128"/>
                <a:gd name="T45" fmla="*/ 40 h 80"/>
                <a:gd name="T46" fmla="*/ 64 w 128"/>
                <a:gd name="T47" fmla="*/ 8 h 80"/>
                <a:gd name="T48" fmla="*/ 119 w 128"/>
                <a:gd name="T49" fmla="*/ 40 h 80"/>
                <a:gd name="T50" fmla="*/ 64 w 128"/>
                <a:gd name="T51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80">
                  <a:moveTo>
                    <a:pt x="128" y="39"/>
                  </a:moveTo>
                  <a:cubicBezTo>
                    <a:pt x="128" y="39"/>
                    <a:pt x="128" y="39"/>
                    <a:pt x="128" y="39"/>
                  </a:cubicBezTo>
                  <a:cubicBezTo>
                    <a:pt x="128" y="39"/>
                    <a:pt x="128" y="38"/>
                    <a:pt x="127" y="38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16" y="16"/>
                    <a:pt x="91" y="0"/>
                    <a:pt x="64" y="0"/>
                  </a:cubicBezTo>
                  <a:cubicBezTo>
                    <a:pt x="37" y="0"/>
                    <a:pt x="12" y="16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2" y="64"/>
                    <a:pt x="37" y="80"/>
                    <a:pt x="64" y="80"/>
                  </a:cubicBezTo>
                  <a:cubicBezTo>
                    <a:pt x="91" y="80"/>
                    <a:pt x="116" y="64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8" y="41"/>
                    <a:pt x="128" y="40"/>
                    <a:pt x="128" y="40"/>
                  </a:cubicBezTo>
                  <a:cubicBezTo>
                    <a:pt x="128" y="40"/>
                    <a:pt x="128" y="39"/>
                    <a:pt x="128" y="39"/>
                  </a:cubicBezTo>
                  <a:close/>
                  <a:moveTo>
                    <a:pt x="64" y="72"/>
                  </a:moveTo>
                  <a:cubicBezTo>
                    <a:pt x="41" y="72"/>
                    <a:pt x="19" y="59"/>
                    <a:pt x="9" y="40"/>
                  </a:cubicBezTo>
                  <a:cubicBezTo>
                    <a:pt x="20" y="21"/>
                    <a:pt x="41" y="8"/>
                    <a:pt x="64" y="8"/>
                  </a:cubicBezTo>
                  <a:cubicBezTo>
                    <a:pt x="86" y="8"/>
                    <a:pt x="108" y="21"/>
                    <a:pt x="119" y="40"/>
                  </a:cubicBezTo>
                  <a:cubicBezTo>
                    <a:pt x="108" y="59"/>
                    <a:pt x="86" y="72"/>
                    <a:pt x="6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11"/>
            <p:cNvSpPr>
              <a:spLocks/>
            </p:cNvSpPr>
            <p:nvPr/>
          </p:nvSpPr>
          <p:spPr bwMode="auto">
            <a:xfrm>
              <a:off x="8491538" y="-504825"/>
              <a:ext cx="68263" cy="68263"/>
            </a:xfrm>
            <a:custGeom>
              <a:avLst/>
              <a:gdLst>
                <a:gd name="T0" fmla="*/ 16 w 18"/>
                <a:gd name="T1" fmla="*/ 0 h 18"/>
                <a:gd name="T2" fmla="*/ 16 w 18"/>
                <a:gd name="T3" fmla="*/ 0 h 18"/>
                <a:gd name="T4" fmla="*/ 0 w 18"/>
                <a:gd name="T5" fmla="*/ 16 h 18"/>
                <a:gd name="T6" fmla="*/ 2 w 18"/>
                <a:gd name="T7" fmla="*/ 18 h 18"/>
                <a:gd name="T8" fmla="*/ 4 w 18"/>
                <a:gd name="T9" fmla="*/ 16 h 18"/>
                <a:gd name="T10" fmla="*/ 16 w 18"/>
                <a:gd name="T11" fmla="*/ 4 h 18"/>
                <a:gd name="T12" fmla="*/ 16 w 18"/>
                <a:gd name="T13" fmla="*/ 4 h 18"/>
                <a:gd name="T14" fmla="*/ 18 w 18"/>
                <a:gd name="T15" fmla="*/ 2 h 18"/>
                <a:gd name="T16" fmla="*/ 16 w 18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12"/>
            <p:cNvSpPr>
              <a:spLocks noEditPoints="1"/>
            </p:cNvSpPr>
            <p:nvPr/>
          </p:nvSpPr>
          <p:spPr bwMode="auto">
            <a:xfrm>
              <a:off x="8445500" y="-549275"/>
              <a:ext cx="211138" cy="209550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2 h 56"/>
                <a:gd name="T12" fmla="*/ 4 w 56"/>
                <a:gd name="T13" fmla="*/ 28 h 56"/>
                <a:gd name="T14" fmla="*/ 28 w 56"/>
                <a:gd name="T15" fmla="*/ 4 h 56"/>
                <a:gd name="T16" fmla="*/ 52 w 56"/>
                <a:gd name="T17" fmla="*/ 28 h 56"/>
                <a:gd name="T18" fmla="*/ 28 w 56"/>
                <a:gd name="T19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2"/>
                  </a:move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18405" y="2528669"/>
            <a:ext cx="794830" cy="794828"/>
            <a:chOff x="7716838" y="4857750"/>
            <a:chExt cx="569913" cy="569912"/>
          </a:xfrm>
          <a:solidFill>
            <a:schemeClr val="bg1"/>
          </a:solidFill>
        </p:grpSpPr>
        <p:sp>
          <p:nvSpPr>
            <p:cNvPr id="75" name="Freeform 5"/>
            <p:cNvSpPr>
              <a:spLocks/>
            </p:cNvSpPr>
            <p:nvPr/>
          </p:nvSpPr>
          <p:spPr bwMode="auto">
            <a:xfrm>
              <a:off x="7716838" y="5238750"/>
              <a:ext cx="382588" cy="188912"/>
            </a:xfrm>
            <a:custGeom>
              <a:avLst/>
              <a:gdLst>
                <a:gd name="T0" fmla="*/ 164 w 164"/>
                <a:gd name="T1" fmla="*/ 81 h 81"/>
                <a:gd name="T2" fmla="*/ 0 w 164"/>
                <a:gd name="T3" fmla="*/ 81 h 81"/>
                <a:gd name="T4" fmla="*/ 0 w 164"/>
                <a:gd name="T5" fmla="*/ 59 h 81"/>
                <a:gd name="T6" fmla="*/ 20 w 164"/>
                <a:gd name="T7" fmla="*/ 32 h 81"/>
                <a:gd name="T8" fmla="*/ 56 w 164"/>
                <a:gd name="T9" fmla="*/ 19 h 81"/>
                <a:gd name="T10" fmla="*/ 56 w 164"/>
                <a:gd name="T11" fmla="*/ 2 h 81"/>
                <a:gd name="T12" fmla="*/ 68 w 164"/>
                <a:gd name="T13" fmla="*/ 2 h 81"/>
                <a:gd name="T14" fmla="*/ 68 w 164"/>
                <a:gd name="T15" fmla="*/ 27 h 81"/>
                <a:gd name="T16" fmla="*/ 24 w 164"/>
                <a:gd name="T17" fmla="*/ 43 h 81"/>
                <a:gd name="T18" fmla="*/ 12 w 164"/>
                <a:gd name="T19" fmla="*/ 59 h 81"/>
                <a:gd name="T20" fmla="*/ 12 w 164"/>
                <a:gd name="T21" fmla="*/ 69 h 81"/>
                <a:gd name="T22" fmla="*/ 152 w 164"/>
                <a:gd name="T23" fmla="*/ 69 h 81"/>
                <a:gd name="T24" fmla="*/ 152 w 164"/>
                <a:gd name="T25" fmla="*/ 59 h 81"/>
                <a:gd name="T26" fmla="*/ 140 w 164"/>
                <a:gd name="T27" fmla="*/ 43 h 81"/>
                <a:gd name="T28" fmla="*/ 96 w 164"/>
                <a:gd name="T29" fmla="*/ 27 h 81"/>
                <a:gd name="T30" fmla="*/ 96 w 164"/>
                <a:gd name="T31" fmla="*/ 0 h 81"/>
                <a:gd name="T32" fmla="*/ 108 w 164"/>
                <a:gd name="T33" fmla="*/ 0 h 81"/>
                <a:gd name="T34" fmla="*/ 108 w 164"/>
                <a:gd name="T35" fmla="*/ 19 h 81"/>
                <a:gd name="T36" fmla="*/ 144 w 164"/>
                <a:gd name="T37" fmla="*/ 32 h 81"/>
                <a:gd name="T38" fmla="*/ 164 w 164"/>
                <a:gd name="T39" fmla="*/ 59 h 81"/>
                <a:gd name="T40" fmla="*/ 164 w 164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81">
                  <a:moveTo>
                    <a:pt x="164" y="81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6"/>
                    <a:pt x="8" y="36"/>
                    <a:pt x="20" y="3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16" y="46"/>
                    <a:pt x="12" y="52"/>
                    <a:pt x="12" y="5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2"/>
                    <a:pt x="147" y="46"/>
                    <a:pt x="140" y="43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56" y="36"/>
                    <a:pt x="164" y="47"/>
                    <a:pt x="164" y="59"/>
                  </a:cubicBezTo>
                  <a:lnTo>
                    <a:pt x="16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6"/>
            <p:cNvSpPr>
              <a:spLocks noEditPoints="1"/>
            </p:cNvSpPr>
            <p:nvPr/>
          </p:nvSpPr>
          <p:spPr bwMode="auto">
            <a:xfrm>
              <a:off x="7799388" y="5019675"/>
              <a:ext cx="211138" cy="249237"/>
            </a:xfrm>
            <a:custGeom>
              <a:avLst/>
              <a:gdLst>
                <a:gd name="T0" fmla="*/ 46 w 91"/>
                <a:gd name="T1" fmla="*/ 107 h 107"/>
                <a:gd name="T2" fmla="*/ 0 w 91"/>
                <a:gd name="T3" fmla="*/ 53 h 107"/>
                <a:gd name="T4" fmla="*/ 46 w 91"/>
                <a:gd name="T5" fmla="*/ 0 h 107"/>
                <a:gd name="T6" fmla="*/ 91 w 91"/>
                <a:gd name="T7" fmla="*/ 53 h 107"/>
                <a:gd name="T8" fmla="*/ 46 w 91"/>
                <a:gd name="T9" fmla="*/ 107 h 107"/>
                <a:gd name="T10" fmla="*/ 46 w 91"/>
                <a:gd name="T11" fmla="*/ 12 h 107"/>
                <a:gd name="T12" fmla="*/ 12 w 91"/>
                <a:gd name="T13" fmla="*/ 53 h 107"/>
                <a:gd name="T14" fmla="*/ 46 w 91"/>
                <a:gd name="T15" fmla="*/ 95 h 107"/>
                <a:gd name="T16" fmla="*/ 79 w 91"/>
                <a:gd name="T17" fmla="*/ 53 h 107"/>
                <a:gd name="T18" fmla="*/ 46 w 91"/>
                <a:gd name="T19" fmla="*/ 1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107">
                  <a:moveTo>
                    <a:pt x="46" y="107"/>
                  </a:moveTo>
                  <a:cubicBezTo>
                    <a:pt x="20" y="107"/>
                    <a:pt x="0" y="83"/>
                    <a:pt x="0" y="53"/>
                  </a:cubicBezTo>
                  <a:cubicBezTo>
                    <a:pt x="0" y="24"/>
                    <a:pt x="20" y="0"/>
                    <a:pt x="46" y="0"/>
                  </a:cubicBezTo>
                  <a:cubicBezTo>
                    <a:pt x="71" y="0"/>
                    <a:pt x="91" y="24"/>
                    <a:pt x="91" y="53"/>
                  </a:cubicBezTo>
                  <a:cubicBezTo>
                    <a:pt x="91" y="83"/>
                    <a:pt x="71" y="107"/>
                    <a:pt x="46" y="107"/>
                  </a:cubicBezTo>
                  <a:close/>
                  <a:moveTo>
                    <a:pt x="46" y="12"/>
                  </a:moveTo>
                  <a:cubicBezTo>
                    <a:pt x="27" y="12"/>
                    <a:pt x="12" y="30"/>
                    <a:pt x="12" y="53"/>
                  </a:cubicBezTo>
                  <a:cubicBezTo>
                    <a:pt x="12" y="76"/>
                    <a:pt x="27" y="95"/>
                    <a:pt x="46" y="95"/>
                  </a:cubicBezTo>
                  <a:cubicBezTo>
                    <a:pt x="64" y="95"/>
                    <a:pt x="79" y="76"/>
                    <a:pt x="79" y="53"/>
                  </a:cubicBezTo>
                  <a:cubicBezTo>
                    <a:pt x="79" y="30"/>
                    <a:pt x="64" y="12"/>
                    <a:pt x="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"/>
            <p:cNvSpPr>
              <a:spLocks/>
            </p:cNvSpPr>
            <p:nvPr/>
          </p:nvSpPr>
          <p:spPr bwMode="auto">
            <a:xfrm>
              <a:off x="7808913" y="5068888"/>
              <a:ext cx="190500" cy="80962"/>
            </a:xfrm>
            <a:custGeom>
              <a:avLst/>
              <a:gdLst>
                <a:gd name="T0" fmla="*/ 71 w 82"/>
                <a:gd name="T1" fmla="*/ 35 h 35"/>
                <a:gd name="T2" fmla="*/ 47 w 82"/>
                <a:gd name="T3" fmla="*/ 23 h 35"/>
                <a:gd name="T4" fmla="*/ 18 w 82"/>
                <a:gd name="T5" fmla="*/ 34 h 35"/>
                <a:gd name="T6" fmla="*/ 0 w 82"/>
                <a:gd name="T7" fmla="*/ 30 h 35"/>
                <a:gd name="T8" fmla="*/ 5 w 82"/>
                <a:gd name="T9" fmla="*/ 19 h 35"/>
                <a:gd name="T10" fmla="*/ 18 w 82"/>
                <a:gd name="T11" fmla="*/ 22 h 35"/>
                <a:gd name="T12" fmla="*/ 42 w 82"/>
                <a:gd name="T13" fmla="*/ 10 h 35"/>
                <a:gd name="T14" fmla="*/ 48 w 82"/>
                <a:gd name="T15" fmla="*/ 0 h 35"/>
                <a:gd name="T16" fmla="*/ 53 w 82"/>
                <a:gd name="T17" fmla="*/ 10 h 35"/>
                <a:gd name="T18" fmla="*/ 76 w 82"/>
                <a:gd name="T19" fmla="*/ 22 h 35"/>
                <a:gd name="T20" fmla="*/ 79 w 82"/>
                <a:gd name="T21" fmla="*/ 22 h 35"/>
                <a:gd name="T22" fmla="*/ 81 w 82"/>
                <a:gd name="T23" fmla="*/ 22 h 35"/>
                <a:gd name="T24" fmla="*/ 82 w 82"/>
                <a:gd name="T25" fmla="*/ 34 h 35"/>
                <a:gd name="T26" fmla="*/ 80 w 82"/>
                <a:gd name="T27" fmla="*/ 34 h 35"/>
                <a:gd name="T28" fmla="*/ 79 w 82"/>
                <a:gd name="T29" fmla="*/ 34 h 35"/>
                <a:gd name="T30" fmla="*/ 71 w 82"/>
                <a:gd name="T3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35">
                  <a:moveTo>
                    <a:pt x="71" y="35"/>
                  </a:moveTo>
                  <a:cubicBezTo>
                    <a:pt x="61" y="35"/>
                    <a:pt x="54" y="31"/>
                    <a:pt x="47" y="23"/>
                  </a:cubicBezTo>
                  <a:cubicBezTo>
                    <a:pt x="40" y="30"/>
                    <a:pt x="28" y="34"/>
                    <a:pt x="18" y="34"/>
                  </a:cubicBezTo>
                  <a:cubicBezTo>
                    <a:pt x="11" y="34"/>
                    <a:pt x="5" y="33"/>
                    <a:pt x="0" y="3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9" y="21"/>
                    <a:pt x="13" y="22"/>
                    <a:pt x="18" y="22"/>
                  </a:cubicBezTo>
                  <a:cubicBezTo>
                    <a:pt x="27" y="22"/>
                    <a:pt x="39" y="17"/>
                    <a:pt x="42" y="1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9" y="21"/>
                    <a:pt x="66" y="25"/>
                    <a:pt x="76" y="22"/>
                  </a:cubicBezTo>
                  <a:cubicBezTo>
                    <a:pt x="77" y="22"/>
                    <a:pt x="78" y="22"/>
                    <a:pt x="79" y="22"/>
                  </a:cubicBezTo>
                  <a:cubicBezTo>
                    <a:pt x="80" y="22"/>
                    <a:pt x="80" y="22"/>
                    <a:pt x="81" y="2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1" y="34"/>
                    <a:pt x="81" y="34"/>
                    <a:pt x="80" y="34"/>
                  </a:cubicBezTo>
                  <a:cubicBezTo>
                    <a:pt x="80" y="34"/>
                    <a:pt x="79" y="34"/>
                    <a:pt x="79" y="34"/>
                  </a:cubicBezTo>
                  <a:cubicBezTo>
                    <a:pt x="76" y="35"/>
                    <a:pt x="73" y="35"/>
                    <a:pt x="7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7904163" y="4857750"/>
              <a:ext cx="382588" cy="350837"/>
            </a:xfrm>
            <a:custGeom>
              <a:avLst/>
              <a:gdLst>
                <a:gd name="T0" fmla="*/ 117 w 241"/>
                <a:gd name="T1" fmla="*/ 221 h 221"/>
                <a:gd name="T2" fmla="*/ 117 w 241"/>
                <a:gd name="T3" fmla="*/ 147 h 221"/>
                <a:gd name="T4" fmla="*/ 97 w 241"/>
                <a:gd name="T5" fmla="*/ 147 h 221"/>
                <a:gd name="T6" fmla="*/ 97 w 241"/>
                <a:gd name="T7" fmla="*/ 130 h 221"/>
                <a:gd name="T8" fmla="*/ 135 w 241"/>
                <a:gd name="T9" fmla="*/ 130 h 221"/>
                <a:gd name="T10" fmla="*/ 135 w 241"/>
                <a:gd name="T11" fmla="*/ 174 h 221"/>
                <a:gd name="T12" fmla="*/ 175 w 241"/>
                <a:gd name="T13" fmla="*/ 130 h 221"/>
                <a:gd name="T14" fmla="*/ 223 w 241"/>
                <a:gd name="T15" fmla="*/ 130 h 221"/>
                <a:gd name="T16" fmla="*/ 223 w 241"/>
                <a:gd name="T17" fmla="*/ 18 h 221"/>
                <a:gd name="T18" fmla="*/ 17 w 241"/>
                <a:gd name="T19" fmla="*/ 18 h 221"/>
                <a:gd name="T20" fmla="*/ 17 w 241"/>
                <a:gd name="T21" fmla="*/ 68 h 221"/>
                <a:gd name="T22" fmla="*/ 0 w 241"/>
                <a:gd name="T23" fmla="*/ 68 h 221"/>
                <a:gd name="T24" fmla="*/ 0 w 241"/>
                <a:gd name="T25" fmla="*/ 0 h 221"/>
                <a:gd name="T26" fmla="*/ 241 w 241"/>
                <a:gd name="T27" fmla="*/ 0 h 221"/>
                <a:gd name="T28" fmla="*/ 241 w 241"/>
                <a:gd name="T29" fmla="*/ 147 h 221"/>
                <a:gd name="T30" fmla="*/ 183 w 241"/>
                <a:gd name="T31" fmla="*/ 147 h 221"/>
                <a:gd name="T32" fmla="*/ 117 w 241"/>
                <a:gd name="T33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221">
                  <a:moveTo>
                    <a:pt x="117" y="221"/>
                  </a:moveTo>
                  <a:lnTo>
                    <a:pt x="117" y="147"/>
                  </a:lnTo>
                  <a:lnTo>
                    <a:pt x="97" y="147"/>
                  </a:lnTo>
                  <a:lnTo>
                    <a:pt x="97" y="130"/>
                  </a:lnTo>
                  <a:lnTo>
                    <a:pt x="135" y="130"/>
                  </a:lnTo>
                  <a:lnTo>
                    <a:pt x="135" y="174"/>
                  </a:lnTo>
                  <a:lnTo>
                    <a:pt x="175" y="130"/>
                  </a:lnTo>
                  <a:lnTo>
                    <a:pt x="223" y="130"/>
                  </a:lnTo>
                  <a:lnTo>
                    <a:pt x="223" y="18"/>
                  </a:lnTo>
                  <a:lnTo>
                    <a:pt x="17" y="18"/>
                  </a:lnTo>
                  <a:lnTo>
                    <a:pt x="17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47"/>
                  </a:lnTo>
                  <a:lnTo>
                    <a:pt x="183" y="147"/>
                  </a:lnTo>
                  <a:lnTo>
                    <a:pt x="117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8018463" y="49657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0 h 16"/>
                <a:gd name="T4" fmla="*/ 0 w 16"/>
                <a:gd name="T5" fmla="*/ 16 h 16"/>
                <a:gd name="T6" fmla="*/ 16 w 16"/>
                <a:gd name="T7" fmla="*/ 16 h 16"/>
                <a:gd name="T8" fmla="*/ 16 w 16"/>
                <a:gd name="T9" fmla="*/ 0 h 16"/>
                <a:gd name="T10" fmla="*/ 16 w 1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8094663" y="49657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0 h 16"/>
                <a:gd name="T4" fmla="*/ 0 w 16"/>
                <a:gd name="T5" fmla="*/ 16 h 16"/>
                <a:gd name="T6" fmla="*/ 16 w 16"/>
                <a:gd name="T7" fmla="*/ 16 h 16"/>
                <a:gd name="T8" fmla="*/ 16 w 16"/>
                <a:gd name="T9" fmla="*/ 0 h 16"/>
                <a:gd name="T10" fmla="*/ 16 w 1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8172450" y="49657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0 h 16"/>
                <a:gd name="T4" fmla="*/ 0 w 16"/>
                <a:gd name="T5" fmla="*/ 16 h 16"/>
                <a:gd name="T6" fmla="*/ 16 w 16"/>
                <a:gd name="T7" fmla="*/ 16 h 16"/>
                <a:gd name="T8" fmla="*/ 16 w 16"/>
                <a:gd name="T9" fmla="*/ 0 h 16"/>
                <a:gd name="T10" fmla="*/ 16 w 1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4" name="Freeform 5"/>
          <p:cNvSpPr>
            <a:spLocks noEditPoints="1"/>
          </p:cNvSpPr>
          <p:nvPr/>
        </p:nvSpPr>
        <p:spPr bwMode="auto">
          <a:xfrm>
            <a:off x="3324488" y="64548"/>
            <a:ext cx="729695" cy="883317"/>
          </a:xfrm>
          <a:custGeom>
            <a:avLst/>
            <a:gdLst>
              <a:gd name="T0" fmla="*/ 791 w 812"/>
              <a:gd name="T1" fmla="*/ 578 h 983"/>
              <a:gd name="T2" fmla="*/ 697 w 812"/>
              <a:gd name="T3" fmla="*/ 481 h 983"/>
              <a:gd name="T4" fmla="*/ 543 w 812"/>
              <a:gd name="T5" fmla="*/ 441 h 983"/>
              <a:gd name="T6" fmla="*/ 504 w 812"/>
              <a:gd name="T7" fmla="*/ 400 h 983"/>
              <a:gd name="T8" fmla="*/ 541 w 812"/>
              <a:gd name="T9" fmla="*/ 311 h 983"/>
              <a:gd name="T10" fmla="*/ 543 w 812"/>
              <a:gd name="T11" fmla="*/ 311 h 983"/>
              <a:gd name="T12" fmla="*/ 571 w 812"/>
              <a:gd name="T13" fmla="*/ 222 h 983"/>
              <a:gd name="T14" fmla="*/ 584 w 812"/>
              <a:gd name="T15" fmla="*/ 153 h 983"/>
              <a:gd name="T16" fmla="*/ 524 w 812"/>
              <a:gd name="T17" fmla="*/ 34 h 983"/>
              <a:gd name="T18" fmla="*/ 486 w 812"/>
              <a:gd name="T19" fmla="*/ 16 h 983"/>
              <a:gd name="T20" fmla="*/ 371 w 812"/>
              <a:gd name="T21" fmla="*/ 0 h 983"/>
              <a:gd name="T22" fmla="*/ 315 w 812"/>
              <a:gd name="T23" fmla="*/ 29 h 983"/>
              <a:gd name="T24" fmla="*/ 256 w 812"/>
              <a:gd name="T25" fmla="*/ 49 h 983"/>
              <a:gd name="T26" fmla="*/ 227 w 812"/>
              <a:gd name="T27" fmla="*/ 128 h 983"/>
              <a:gd name="T28" fmla="*/ 237 w 812"/>
              <a:gd name="T29" fmla="*/ 227 h 983"/>
              <a:gd name="T30" fmla="*/ 261 w 812"/>
              <a:gd name="T31" fmla="*/ 311 h 983"/>
              <a:gd name="T32" fmla="*/ 262 w 812"/>
              <a:gd name="T33" fmla="*/ 311 h 983"/>
              <a:gd name="T34" fmla="*/ 280 w 812"/>
              <a:gd name="T35" fmla="*/ 352 h 983"/>
              <a:gd name="T36" fmla="*/ 286 w 812"/>
              <a:gd name="T37" fmla="*/ 420 h 983"/>
              <a:gd name="T38" fmla="*/ 190 w 812"/>
              <a:gd name="T39" fmla="*/ 462 h 983"/>
              <a:gd name="T40" fmla="*/ 41 w 812"/>
              <a:gd name="T41" fmla="*/ 534 h 983"/>
              <a:gd name="T42" fmla="*/ 21 w 812"/>
              <a:gd name="T43" fmla="*/ 579 h 983"/>
              <a:gd name="T44" fmla="*/ 60 w 812"/>
              <a:gd name="T45" fmla="*/ 924 h 983"/>
              <a:gd name="T46" fmla="*/ 406 w 812"/>
              <a:gd name="T47" fmla="*/ 983 h 983"/>
              <a:gd name="T48" fmla="*/ 753 w 812"/>
              <a:gd name="T49" fmla="*/ 924 h 983"/>
              <a:gd name="T50" fmla="*/ 791 w 812"/>
              <a:gd name="T51" fmla="*/ 579 h 983"/>
              <a:gd name="T52" fmla="*/ 410 w 812"/>
              <a:gd name="T53" fmla="*/ 542 h 983"/>
              <a:gd name="T54" fmla="*/ 526 w 812"/>
              <a:gd name="T55" fmla="*/ 464 h 983"/>
              <a:gd name="T56" fmla="*/ 342 w 812"/>
              <a:gd name="T57" fmla="*/ 589 h 983"/>
              <a:gd name="T58" fmla="*/ 308 w 812"/>
              <a:gd name="T59" fmla="*/ 437 h 983"/>
              <a:gd name="T60" fmla="*/ 402 w 812"/>
              <a:gd name="T61" fmla="*/ 542 h 983"/>
              <a:gd name="T62" fmla="*/ 755 w 812"/>
              <a:gd name="T63" fmla="*/ 857 h 983"/>
              <a:gd name="T64" fmla="*/ 406 w 812"/>
              <a:gd name="T65" fmla="*/ 928 h 983"/>
              <a:gd name="T66" fmla="*/ 58 w 812"/>
              <a:gd name="T67" fmla="*/ 857 h 983"/>
              <a:gd name="T68" fmla="*/ 73 w 812"/>
              <a:gd name="T69" fmla="*/ 595 h 983"/>
              <a:gd name="T70" fmla="*/ 135 w 812"/>
              <a:gd name="T71" fmla="*/ 532 h 983"/>
              <a:gd name="T72" fmla="*/ 272 w 812"/>
              <a:gd name="T73" fmla="*/ 499 h 983"/>
              <a:gd name="T74" fmla="*/ 332 w 812"/>
              <a:gd name="T75" fmla="*/ 633 h 983"/>
              <a:gd name="T76" fmla="*/ 378 w 812"/>
              <a:gd name="T77" fmla="*/ 597 h 983"/>
              <a:gd name="T78" fmla="*/ 327 w 812"/>
              <a:gd name="T79" fmla="*/ 840 h 983"/>
              <a:gd name="T80" fmla="*/ 486 w 812"/>
              <a:gd name="T81" fmla="*/ 840 h 983"/>
              <a:gd name="T82" fmla="*/ 435 w 812"/>
              <a:gd name="T83" fmla="*/ 597 h 983"/>
              <a:gd name="T84" fmla="*/ 481 w 812"/>
              <a:gd name="T85" fmla="*/ 633 h 983"/>
              <a:gd name="T86" fmla="*/ 541 w 812"/>
              <a:gd name="T87" fmla="*/ 499 h 983"/>
              <a:gd name="T88" fmla="*/ 677 w 812"/>
              <a:gd name="T89" fmla="*/ 532 h 983"/>
              <a:gd name="T90" fmla="*/ 739 w 812"/>
              <a:gd name="T91" fmla="*/ 595 h 983"/>
              <a:gd name="T92" fmla="*/ 755 w 812"/>
              <a:gd name="T93" fmla="*/ 857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2" h="983">
                <a:moveTo>
                  <a:pt x="791" y="579"/>
                </a:moveTo>
                <a:cubicBezTo>
                  <a:pt x="791" y="578"/>
                  <a:pt x="791" y="578"/>
                  <a:pt x="791" y="578"/>
                </a:cubicBezTo>
                <a:cubicBezTo>
                  <a:pt x="790" y="570"/>
                  <a:pt x="786" y="553"/>
                  <a:pt x="772" y="534"/>
                </a:cubicBezTo>
                <a:cubicBezTo>
                  <a:pt x="756" y="511"/>
                  <a:pt x="730" y="494"/>
                  <a:pt x="697" y="481"/>
                </a:cubicBezTo>
                <a:cubicBezTo>
                  <a:pt x="674" y="471"/>
                  <a:pt x="647" y="467"/>
                  <a:pt x="622" y="462"/>
                </a:cubicBezTo>
                <a:cubicBezTo>
                  <a:pt x="595" y="457"/>
                  <a:pt x="567" y="452"/>
                  <a:pt x="543" y="441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04" y="400"/>
                  <a:pt x="504" y="400"/>
                  <a:pt x="504" y="400"/>
                </a:cubicBezTo>
                <a:cubicBezTo>
                  <a:pt x="512" y="384"/>
                  <a:pt x="520" y="367"/>
                  <a:pt x="528" y="347"/>
                </a:cubicBezTo>
                <a:cubicBezTo>
                  <a:pt x="533" y="336"/>
                  <a:pt x="537" y="324"/>
                  <a:pt x="541" y="311"/>
                </a:cubicBezTo>
                <a:cubicBezTo>
                  <a:pt x="542" y="311"/>
                  <a:pt x="542" y="311"/>
                  <a:pt x="542" y="311"/>
                </a:cubicBezTo>
                <a:cubicBezTo>
                  <a:pt x="542" y="311"/>
                  <a:pt x="542" y="311"/>
                  <a:pt x="543" y="311"/>
                </a:cubicBezTo>
                <a:cubicBezTo>
                  <a:pt x="551" y="311"/>
                  <a:pt x="565" y="296"/>
                  <a:pt x="566" y="287"/>
                </a:cubicBezTo>
                <a:cubicBezTo>
                  <a:pt x="571" y="222"/>
                  <a:pt x="571" y="222"/>
                  <a:pt x="571" y="222"/>
                </a:cubicBezTo>
                <a:cubicBezTo>
                  <a:pt x="572" y="216"/>
                  <a:pt x="569" y="210"/>
                  <a:pt x="564" y="206"/>
                </a:cubicBezTo>
                <a:cubicBezTo>
                  <a:pt x="584" y="153"/>
                  <a:pt x="584" y="153"/>
                  <a:pt x="584" y="153"/>
                </a:cubicBezTo>
                <a:cubicBezTo>
                  <a:pt x="589" y="141"/>
                  <a:pt x="587" y="128"/>
                  <a:pt x="580" y="117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18" y="25"/>
                  <a:pt x="508" y="19"/>
                  <a:pt x="497" y="18"/>
                </a:cubicBezTo>
                <a:cubicBezTo>
                  <a:pt x="486" y="16"/>
                  <a:pt x="486" y="16"/>
                  <a:pt x="486" y="16"/>
                </a:cubicBezTo>
                <a:cubicBezTo>
                  <a:pt x="455" y="12"/>
                  <a:pt x="404" y="4"/>
                  <a:pt x="377" y="0"/>
                </a:cubicBezTo>
                <a:cubicBezTo>
                  <a:pt x="375" y="0"/>
                  <a:pt x="373" y="0"/>
                  <a:pt x="371" y="0"/>
                </a:cubicBezTo>
                <a:cubicBezTo>
                  <a:pt x="363" y="0"/>
                  <a:pt x="356" y="2"/>
                  <a:pt x="350" y="6"/>
                </a:cubicBezTo>
                <a:cubicBezTo>
                  <a:pt x="315" y="29"/>
                  <a:pt x="315" y="29"/>
                  <a:pt x="315" y="29"/>
                </a:cubicBezTo>
                <a:cubicBezTo>
                  <a:pt x="291" y="28"/>
                  <a:pt x="291" y="28"/>
                  <a:pt x="291" y="28"/>
                </a:cubicBezTo>
                <a:cubicBezTo>
                  <a:pt x="276" y="28"/>
                  <a:pt x="263" y="36"/>
                  <a:pt x="256" y="49"/>
                </a:cubicBezTo>
                <a:cubicBezTo>
                  <a:pt x="247" y="66"/>
                  <a:pt x="235" y="93"/>
                  <a:pt x="230" y="103"/>
                </a:cubicBezTo>
                <a:cubicBezTo>
                  <a:pt x="226" y="111"/>
                  <a:pt x="225" y="120"/>
                  <a:pt x="227" y="128"/>
                </a:cubicBezTo>
                <a:cubicBezTo>
                  <a:pt x="229" y="142"/>
                  <a:pt x="235" y="170"/>
                  <a:pt x="243" y="212"/>
                </a:cubicBezTo>
                <a:cubicBezTo>
                  <a:pt x="239" y="216"/>
                  <a:pt x="236" y="221"/>
                  <a:pt x="237" y="227"/>
                </a:cubicBezTo>
                <a:cubicBezTo>
                  <a:pt x="242" y="292"/>
                  <a:pt x="242" y="292"/>
                  <a:pt x="242" y="292"/>
                </a:cubicBezTo>
                <a:cubicBezTo>
                  <a:pt x="243" y="304"/>
                  <a:pt x="257" y="311"/>
                  <a:pt x="261" y="311"/>
                </a:cubicBezTo>
                <a:cubicBezTo>
                  <a:pt x="262" y="311"/>
                  <a:pt x="262" y="311"/>
                  <a:pt x="262" y="311"/>
                </a:cubicBezTo>
                <a:cubicBezTo>
                  <a:pt x="262" y="311"/>
                  <a:pt x="262" y="311"/>
                  <a:pt x="262" y="311"/>
                </a:cubicBezTo>
                <a:cubicBezTo>
                  <a:pt x="263" y="310"/>
                  <a:pt x="264" y="310"/>
                  <a:pt x="265" y="310"/>
                </a:cubicBezTo>
                <a:cubicBezTo>
                  <a:pt x="269" y="324"/>
                  <a:pt x="274" y="338"/>
                  <a:pt x="280" y="352"/>
                </a:cubicBezTo>
                <a:cubicBezTo>
                  <a:pt x="287" y="370"/>
                  <a:pt x="294" y="386"/>
                  <a:pt x="302" y="400"/>
                </a:cubicBezTo>
                <a:cubicBezTo>
                  <a:pt x="286" y="420"/>
                  <a:pt x="286" y="420"/>
                  <a:pt x="286" y="420"/>
                </a:cubicBezTo>
                <a:cubicBezTo>
                  <a:pt x="269" y="441"/>
                  <a:pt x="269" y="441"/>
                  <a:pt x="269" y="441"/>
                </a:cubicBezTo>
                <a:cubicBezTo>
                  <a:pt x="245" y="452"/>
                  <a:pt x="217" y="457"/>
                  <a:pt x="190" y="462"/>
                </a:cubicBezTo>
                <a:cubicBezTo>
                  <a:pt x="165" y="467"/>
                  <a:pt x="139" y="471"/>
                  <a:pt x="115" y="481"/>
                </a:cubicBezTo>
                <a:cubicBezTo>
                  <a:pt x="82" y="494"/>
                  <a:pt x="57" y="512"/>
                  <a:pt x="41" y="534"/>
                </a:cubicBezTo>
                <a:cubicBezTo>
                  <a:pt x="26" y="553"/>
                  <a:pt x="23" y="570"/>
                  <a:pt x="21" y="578"/>
                </a:cubicBezTo>
                <a:cubicBezTo>
                  <a:pt x="21" y="578"/>
                  <a:pt x="21" y="578"/>
                  <a:pt x="21" y="579"/>
                </a:cubicBezTo>
                <a:cubicBezTo>
                  <a:pt x="13" y="605"/>
                  <a:pt x="3" y="749"/>
                  <a:pt x="1" y="844"/>
                </a:cubicBezTo>
                <a:cubicBezTo>
                  <a:pt x="0" y="869"/>
                  <a:pt x="7" y="901"/>
                  <a:pt x="60" y="924"/>
                </a:cubicBezTo>
                <a:cubicBezTo>
                  <a:pt x="115" y="949"/>
                  <a:pt x="190" y="966"/>
                  <a:pt x="283" y="975"/>
                </a:cubicBezTo>
                <a:cubicBezTo>
                  <a:pt x="353" y="982"/>
                  <a:pt x="406" y="983"/>
                  <a:pt x="406" y="983"/>
                </a:cubicBezTo>
                <a:cubicBezTo>
                  <a:pt x="408" y="983"/>
                  <a:pt x="612" y="982"/>
                  <a:pt x="752" y="925"/>
                </a:cubicBezTo>
                <a:cubicBezTo>
                  <a:pt x="753" y="924"/>
                  <a:pt x="753" y="924"/>
                  <a:pt x="753" y="924"/>
                </a:cubicBezTo>
                <a:cubicBezTo>
                  <a:pt x="806" y="901"/>
                  <a:pt x="812" y="869"/>
                  <a:pt x="812" y="844"/>
                </a:cubicBezTo>
                <a:cubicBezTo>
                  <a:pt x="809" y="749"/>
                  <a:pt x="799" y="605"/>
                  <a:pt x="791" y="579"/>
                </a:cubicBezTo>
                <a:close/>
                <a:moveTo>
                  <a:pt x="470" y="589"/>
                </a:moveTo>
                <a:cubicBezTo>
                  <a:pt x="410" y="542"/>
                  <a:pt x="410" y="542"/>
                  <a:pt x="410" y="542"/>
                </a:cubicBezTo>
                <a:cubicBezTo>
                  <a:pt x="501" y="437"/>
                  <a:pt x="501" y="437"/>
                  <a:pt x="501" y="437"/>
                </a:cubicBezTo>
                <a:cubicBezTo>
                  <a:pt x="526" y="464"/>
                  <a:pt x="526" y="464"/>
                  <a:pt x="526" y="464"/>
                </a:cubicBezTo>
                <a:lnTo>
                  <a:pt x="470" y="589"/>
                </a:lnTo>
                <a:close/>
                <a:moveTo>
                  <a:pt x="342" y="589"/>
                </a:moveTo>
                <a:cubicBezTo>
                  <a:pt x="286" y="464"/>
                  <a:pt x="286" y="464"/>
                  <a:pt x="286" y="464"/>
                </a:cubicBezTo>
                <a:cubicBezTo>
                  <a:pt x="308" y="437"/>
                  <a:pt x="308" y="437"/>
                  <a:pt x="308" y="437"/>
                </a:cubicBezTo>
                <a:cubicBezTo>
                  <a:pt x="308" y="437"/>
                  <a:pt x="308" y="437"/>
                  <a:pt x="308" y="437"/>
                </a:cubicBezTo>
                <a:cubicBezTo>
                  <a:pt x="402" y="542"/>
                  <a:pt x="402" y="542"/>
                  <a:pt x="402" y="542"/>
                </a:cubicBezTo>
                <a:lnTo>
                  <a:pt x="342" y="589"/>
                </a:lnTo>
                <a:close/>
                <a:moveTo>
                  <a:pt x="755" y="857"/>
                </a:moveTo>
                <a:cubicBezTo>
                  <a:pt x="753" y="860"/>
                  <a:pt x="748" y="867"/>
                  <a:pt x="731" y="874"/>
                </a:cubicBezTo>
                <a:cubicBezTo>
                  <a:pt x="602" y="926"/>
                  <a:pt x="410" y="928"/>
                  <a:pt x="406" y="928"/>
                </a:cubicBezTo>
                <a:cubicBezTo>
                  <a:pt x="402" y="928"/>
                  <a:pt x="201" y="926"/>
                  <a:pt x="82" y="874"/>
                </a:cubicBezTo>
                <a:cubicBezTo>
                  <a:pt x="65" y="867"/>
                  <a:pt x="59" y="860"/>
                  <a:pt x="58" y="857"/>
                </a:cubicBezTo>
                <a:cubicBezTo>
                  <a:pt x="56" y="854"/>
                  <a:pt x="56" y="851"/>
                  <a:pt x="56" y="845"/>
                </a:cubicBezTo>
                <a:cubicBezTo>
                  <a:pt x="58" y="736"/>
                  <a:pt x="69" y="611"/>
                  <a:pt x="73" y="595"/>
                </a:cubicBezTo>
                <a:cubicBezTo>
                  <a:pt x="74" y="593"/>
                  <a:pt x="75" y="591"/>
                  <a:pt x="75" y="589"/>
                </a:cubicBezTo>
                <a:cubicBezTo>
                  <a:pt x="83" y="552"/>
                  <a:pt x="121" y="537"/>
                  <a:pt x="135" y="532"/>
                </a:cubicBezTo>
                <a:cubicBezTo>
                  <a:pt x="154" y="524"/>
                  <a:pt x="177" y="520"/>
                  <a:pt x="201" y="516"/>
                </a:cubicBezTo>
                <a:cubicBezTo>
                  <a:pt x="224" y="511"/>
                  <a:pt x="248" y="507"/>
                  <a:pt x="272" y="499"/>
                </a:cubicBezTo>
                <a:cubicBezTo>
                  <a:pt x="317" y="601"/>
                  <a:pt x="317" y="601"/>
                  <a:pt x="317" y="601"/>
                </a:cubicBezTo>
                <a:cubicBezTo>
                  <a:pt x="332" y="633"/>
                  <a:pt x="332" y="633"/>
                  <a:pt x="332" y="633"/>
                </a:cubicBezTo>
                <a:cubicBezTo>
                  <a:pt x="359" y="611"/>
                  <a:pt x="359" y="611"/>
                  <a:pt x="359" y="611"/>
                </a:cubicBezTo>
                <a:cubicBezTo>
                  <a:pt x="378" y="597"/>
                  <a:pt x="378" y="597"/>
                  <a:pt x="378" y="597"/>
                </a:cubicBezTo>
                <a:cubicBezTo>
                  <a:pt x="379" y="599"/>
                  <a:pt x="379" y="599"/>
                  <a:pt x="379" y="599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406" y="914"/>
                  <a:pt x="406" y="914"/>
                  <a:pt x="406" y="914"/>
                </a:cubicBezTo>
                <a:cubicBezTo>
                  <a:pt x="486" y="840"/>
                  <a:pt x="486" y="840"/>
                  <a:pt x="486" y="840"/>
                </a:cubicBezTo>
                <a:cubicBezTo>
                  <a:pt x="434" y="598"/>
                  <a:pt x="434" y="598"/>
                  <a:pt x="434" y="598"/>
                </a:cubicBezTo>
                <a:cubicBezTo>
                  <a:pt x="435" y="597"/>
                  <a:pt x="435" y="597"/>
                  <a:pt x="435" y="597"/>
                </a:cubicBezTo>
                <a:cubicBezTo>
                  <a:pt x="453" y="611"/>
                  <a:pt x="453" y="611"/>
                  <a:pt x="453" y="611"/>
                </a:cubicBezTo>
                <a:cubicBezTo>
                  <a:pt x="481" y="633"/>
                  <a:pt x="481" y="633"/>
                  <a:pt x="481" y="633"/>
                </a:cubicBezTo>
                <a:cubicBezTo>
                  <a:pt x="495" y="601"/>
                  <a:pt x="495" y="601"/>
                  <a:pt x="495" y="601"/>
                </a:cubicBezTo>
                <a:cubicBezTo>
                  <a:pt x="541" y="499"/>
                  <a:pt x="541" y="499"/>
                  <a:pt x="541" y="499"/>
                </a:cubicBezTo>
                <a:cubicBezTo>
                  <a:pt x="564" y="507"/>
                  <a:pt x="588" y="511"/>
                  <a:pt x="612" y="516"/>
                </a:cubicBezTo>
                <a:cubicBezTo>
                  <a:pt x="636" y="520"/>
                  <a:pt x="658" y="524"/>
                  <a:pt x="677" y="532"/>
                </a:cubicBezTo>
                <a:cubicBezTo>
                  <a:pt x="692" y="537"/>
                  <a:pt x="730" y="552"/>
                  <a:pt x="738" y="589"/>
                </a:cubicBezTo>
                <a:cubicBezTo>
                  <a:pt x="738" y="591"/>
                  <a:pt x="738" y="593"/>
                  <a:pt x="739" y="595"/>
                </a:cubicBezTo>
                <a:cubicBezTo>
                  <a:pt x="743" y="611"/>
                  <a:pt x="754" y="736"/>
                  <a:pt x="757" y="845"/>
                </a:cubicBezTo>
                <a:cubicBezTo>
                  <a:pt x="757" y="851"/>
                  <a:pt x="757" y="854"/>
                  <a:pt x="755" y="8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TextBox 84"/>
          <p:cNvSpPr txBox="1"/>
          <p:nvPr/>
        </p:nvSpPr>
        <p:spPr>
          <a:xfrm>
            <a:off x="505705" y="3390407"/>
            <a:ext cx="14269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/>
                </a:solidFill>
                <a:latin typeface="Oswald" panose="02000503000000000000" pitchFamily="2" charset="0"/>
              </a:rPr>
              <a:t>Small companies</a:t>
            </a:r>
            <a:endParaRPr lang="id-ID" sz="1600" dirty="0">
              <a:solidFill>
                <a:schemeClr val="accent2"/>
              </a:solidFill>
              <a:latin typeface="Oswald" panose="02000503000000000000" pitchFamily="2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432878" y="3390407"/>
            <a:ext cx="131478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  <a:latin typeface="Oswald" panose="02000503000000000000" pitchFamily="2" charset="0"/>
              </a:rPr>
              <a:t>IT Departments</a:t>
            </a:r>
            <a:endParaRPr lang="id-ID" sz="1600" dirty="0">
              <a:solidFill>
                <a:schemeClr val="accent6"/>
              </a:solidFill>
              <a:latin typeface="Oswald" panose="02000503000000000000" pitchFamily="2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379152" y="3390407"/>
            <a:ext cx="108715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  <a:latin typeface="Oswald" panose="02000503000000000000" pitchFamily="2" charset="0"/>
              </a:rPr>
              <a:t>Make or buy</a:t>
            </a:r>
            <a:endParaRPr lang="id-ID" sz="1600" dirty="0">
              <a:solidFill>
                <a:schemeClr val="accent4"/>
              </a:solidFill>
              <a:latin typeface="Oswald" panose="02000503000000000000" pitchFamily="2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944906" y="1012887"/>
            <a:ext cx="142539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  <a:latin typeface="Oswald" panose="02000503000000000000" pitchFamily="2" charset="0"/>
              </a:rPr>
              <a:t>Large companies</a:t>
            </a:r>
            <a:endParaRPr lang="id-ID" sz="16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885689" y="1012887"/>
            <a:ext cx="131157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swald" panose="02000503000000000000" pitchFamily="2" charset="0"/>
              </a:rPr>
              <a:t>Buying the cow</a:t>
            </a:r>
            <a:endParaRPr lang="id-ID" sz="1600" dirty="0">
              <a:solidFill>
                <a:schemeClr val="accent5"/>
              </a:solidFill>
              <a:latin typeface="Oswald" panose="02000503000000000000" pitchFamily="2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91771" y="3741159"/>
            <a:ext cx="2065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…can’t afford it, invest more time using XLS, Outlook.</a:t>
            </a:r>
            <a:endParaRPr lang="en-US" sz="1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059097" y="3741159"/>
            <a:ext cx="2065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</a:t>
            </a:r>
            <a:r>
              <a:rPr lang="en-US" sz="1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need to get involved, take time to provide test environment.</a:t>
            </a:r>
            <a:endParaRPr lang="en-US" sz="1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892858" y="3741159"/>
            <a:ext cx="20654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Self-grown solutions end up costing much more, but off-the-shelf tool was not visible enough.</a:t>
            </a:r>
            <a:endParaRPr lang="en-US" sz="1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501659" y="1365019"/>
            <a:ext cx="20654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Tools are monolithic. You need it for one job but you buy the whole thing.</a:t>
            </a:r>
            <a:endParaRPr lang="en-US" sz="1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624327" y="1365019"/>
            <a:ext cx="20654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…don’t realize that solutions are there. Roll their own or stick with XLS although unhappy.</a:t>
            </a:r>
            <a:endParaRPr lang="en-US" sz="1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  <p:grpSp>
        <p:nvGrpSpPr>
          <p:cNvPr id="42" name="Group 19">
            <a:extLst>
              <a:ext uri="{FF2B5EF4-FFF2-40B4-BE49-F238E27FC236}">
                <a16:creationId xmlns:a16="http://schemas.microsoft.com/office/drawing/2014/main" xmlns="" id="{CDAC83EF-73AA-44C8-8F08-45AC206A1097}"/>
              </a:ext>
            </a:extLst>
          </p:cNvPr>
          <p:cNvGrpSpPr/>
          <p:nvPr/>
        </p:nvGrpSpPr>
        <p:grpSpPr>
          <a:xfrm>
            <a:off x="5767488" y="2594012"/>
            <a:ext cx="674625" cy="684069"/>
            <a:chOff x="6864350" y="1928813"/>
            <a:chExt cx="496888" cy="498475"/>
          </a:xfrm>
          <a:solidFill>
            <a:schemeClr val="bg1"/>
          </a:solidFill>
        </p:grpSpPr>
        <p:sp>
          <p:nvSpPr>
            <p:cNvPr id="43" name="Freeform 186"/>
            <p:cNvSpPr>
              <a:spLocks noEditPoints="1"/>
            </p:cNvSpPr>
            <p:nvPr/>
          </p:nvSpPr>
          <p:spPr bwMode="auto">
            <a:xfrm>
              <a:off x="6864350" y="1928813"/>
              <a:ext cx="496888" cy="498475"/>
            </a:xfrm>
            <a:custGeom>
              <a:avLst/>
              <a:gdLst>
                <a:gd name="T0" fmla="*/ 281 w 3439"/>
                <a:gd name="T1" fmla="*/ 160 h 3451"/>
                <a:gd name="T2" fmla="*/ 226 w 3439"/>
                <a:gd name="T3" fmla="*/ 184 h 3451"/>
                <a:gd name="T4" fmla="*/ 183 w 3439"/>
                <a:gd name="T5" fmla="*/ 226 h 3451"/>
                <a:gd name="T6" fmla="*/ 160 w 3439"/>
                <a:gd name="T7" fmla="*/ 282 h 3451"/>
                <a:gd name="T8" fmla="*/ 157 w 3439"/>
                <a:gd name="T9" fmla="*/ 3137 h 3451"/>
                <a:gd name="T10" fmla="*/ 169 w 3439"/>
                <a:gd name="T11" fmla="*/ 3199 h 3451"/>
                <a:gd name="T12" fmla="*/ 203 w 3439"/>
                <a:gd name="T13" fmla="*/ 3248 h 3451"/>
                <a:gd name="T14" fmla="*/ 252 w 3439"/>
                <a:gd name="T15" fmla="*/ 3282 h 3451"/>
                <a:gd name="T16" fmla="*/ 313 w 3439"/>
                <a:gd name="T17" fmla="*/ 3294 h 3451"/>
                <a:gd name="T18" fmla="*/ 3157 w 3439"/>
                <a:gd name="T19" fmla="*/ 3291 h 3451"/>
                <a:gd name="T20" fmla="*/ 3214 w 3439"/>
                <a:gd name="T21" fmla="*/ 3267 h 3451"/>
                <a:gd name="T22" fmla="*/ 3256 w 3439"/>
                <a:gd name="T23" fmla="*/ 3225 h 3451"/>
                <a:gd name="T24" fmla="*/ 3280 w 3439"/>
                <a:gd name="T25" fmla="*/ 3169 h 3451"/>
                <a:gd name="T26" fmla="*/ 3283 w 3439"/>
                <a:gd name="T27" fmla="*/ 313 h 3451"/>
                <a:gd name="T28" fmla="*/ 3270 w 3439"/>
                <a:gd name="T29" fmla="*/ 252 h 3451"/>
                <a:gd name="T30" fmla="*/ 3237 w 3439"/>
                <a:gd name="T31" fmla="*/ 203 h 3451"/>
                <a:gd name="T32" fmla="*/ 3187 w 3439"/>
                <a:gd name="T33" fmla="*/ 169 h 3451"/>
                <a:gd name="T34" fmla="*/ 3126 w 3439"/>
                <a:gd name="T35" fmla="*/ 157 h 3451"/>
                <a:gd name="T36" fmla="*/ 313 w 3439"/>
                <a:gd name="T37" fmla="*/ 0 h 3451"/>
                <a:gd name="T38" fmla="*/ 3169 w 3439"/>
                <a:gd name="T39" fmla="*/ 2 h 3451"/>
                <a:gd name="T40" fmla="*/ 3247 w 3439"/>
                <a:gd name="T41" fmla="*/ 24 h 3451"/>
                <a:gd name="T42" fmla="*/ 3317 w 3439"/>
                <a:gd name="T43" fmla="*/ 65 h 3451"/>
                <a:gd name="T44" fmla="*/ 3374 w 3439"/>
                <a:gd name="T45" fmla="*/ 122 h 3451"/>
                <a:gd name="T46" fmla="*/ 3414 w 3439"/>
                <a:gd name="T47" fmla="*/ 191 h 3451"/>
                <a:gd name="T48" fmla="*/ 3436 w 3439"/>
                <a:gd name="T49" fmla="*/ 271 h 3451"/>
                <a:gd name="T50" fmla="*/ 3439 w 3439"/>
                <a:gd name="T51" fmla="*/ 3137 h 3451"/>
                <a:gd name="T52" fmla="*/ 3427 w 3439"/>
                <a:gd name="T53" fmla="*/ 3221 h 3451"/>
                <a:gd name="T54" fmla="*/ 3396 w 3439"/>
                <a:gd name="T55" fmla="*/ 3295 h 3451"/>
                <a:gd name="T56" fmla="*/ 3347 w 3439"/>
                <a:gd name="T57" fmla="*/ 3359 h 3451"/>
                <a:gd name="T58" fmla="*/ 3284 w 3439"/>
                <a:gd name="T59" fmla="*/ 3408 h 3451"/>
                <a:gd name="T60" fmla="*/ 3210 w 3439"/>
                <a:gd name="T61" fmla="*/ 3440 h 3451"/>
                <a:gd name="T62" fmla="*/ 3126 w 3439"/>
                <a:gd name="T63" fmla="*/ 3451 h 3451"/>
                <a:gd name="T64" fmla="*/ 271 w 3439"/>
                <a:gd name="T65" fmla="*/ 3448 h 3451"/>
                <a:gd name="T66" fmla="*/ 191 w 3439"/>
                <a:gd name="T67" fmla="*/ 3426 h 3451"/>
                <a:gd name="T68" fmla="*/ 122 w 3439"/>
                <a:gd name="T69" fmla="*/ 3385 h 3451"/>
                <a:gd name="T70" fmla="*/ 66 w 3439"/>
                <a:gd name="T71" fmla="*/ 3329 h 3451"/>
                <a:gd name="T72" fmla="*/ 25 w 3439"/>
                <a:gd name="T73" fmla="*/ 3259 h 3451"/>
                <a:gd name="T74" fmla="*/ 3 w 3439"/>
                <a:gd name="T75" fmla="*/ 3180 h 3451"/>
                <a:gd name="T76" fmla="*/ 0 w 3439"/>
                <a:gd name="T77" fmla="*/ 313 h 3451"/>
                <a:gd name="T78" fmla="*/ 11 w 3439"/>
                <a:gd name="T79" fmla="*/ 230 h 3451"/>
                <a:gd name="T80" fmla="*/ 43 w 3439"/>
                <a:gd name="T81" fmla="*/ 156 h 3451"/>
                <a:gd name="T82" fmla="*/ 92 w 3439"/>
                <a:gd name="T83" fmla="*/ 92 h 3451"/>
                <a:gd name="T84" fmla="*/ 155 w 3439"/>
                <a:gd name="T85" fmla="*/ 43 h 3451"/>
                <a:gd name="T86" fmla="*/ 230 w 3439"/>
                <a:gd name="T87" fmla="*/ 11 h 3451"/>
                <a:gd name="T88" fmla="*/ 313 w 3439"/>
                <a:gd name="T89" fmla="*/ 0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39" h="3451">
                  <a:moveTo>
                    <a:pt x="313" y="157"/>
                  </a:moveTo>
                  <a:lnTo>
                    <a:pt x="281" y="160"/>
                  </a:lnTo>
                  <a:lnTo>
                    <a:pt x="252" y="169"/>
                  </a:lnTo>
                  <a:lnTo>
                    <a:pt x="226" y="184"/>
                  </a:lnTo>
                  <a:lnTo>
                    <a:pt x="203" y="203"/>
                  </a:lnTo>
                  <a:lnTo>
                    <a:pt x="183" y="226"/>
                  </a:lnTo>
                  <a:lnTo>
                    <a:pt x="169" y="252"/>
                  </a:lnTo>
                  <a:lnTo>
                    <a:pt x="160" y="282"/>
                  </a:lnTo>
                  <a:lnTo>
                    <a:pt x="157" y="313"/>
                  </a:lnTo>
                  <a:lnTo>
                    <a:pt x="157" y="3137"/>
                  </a:lnTo>
                  <a:lnTo>
                    <a:pt x="160" y="3169"/>
                  </a:lnTo>
                  <a:lnTo>
                    <a:pt x="169" y="3199"/>
                  </a:lnTo>
                  <a:lnTo>
                    <a:pt x="183" y="3225"/>
                  </a:lnTo>
                  <a:lnTo>
                    <a:pt x="203" y="3248"/>
                  </a:lnTo>
                  <a:lnTo>
                    <a:pt x="226" y="3267"/>
                  </a:lnTo>
                  <a:lnTo>
                    <a:pt x="252" y="3282"/>
                  </a:lnTo>
                  <a:lnTo>
                    <a:pt x="281" y="3291"/>
                  </a:lnTo>
                  <a:lnTo>
                    <a:pt x="313" y="3294"/>
                  </a:lnTo>
                  <a:lnTo>
                    <a:pt x="3126" y="3294"/>
                  </a:lnTo>
                  <a:lnTo>
                    <a:pt x="3157" y="3291"/>
                  </a:lnTo>
                  <a:lnTo>
                    <a:pt x="3187" y="3282"/>
                  </a:lnTo>
                  <a:lnTo>
                    <a:pt x="3214" y="3267"/>
                  </a:lnTo>
                  <a:lnTo>
                    <a:pt x="3237" y="3248"/>
                  </a:lnTo>
                  <a:lnTo>
                    <a:pt x="3256" y="3225"/>
                  </a:lnTo>
                  <a:lnTo>
                    <a:pt x="3270" y="3199"/>
                  </a:lnTo>
                  <a:lnTo>
                    <a:pt x="3280" y="3169"/>
                  </a:lnTo>
                  <a:lnTo>
                    <a:pt x="3283" y="3137"/>
                  </a:lnTo>
                  <a:lnTo>
                    <a:pt x="3283" y="313"/>
                  </a:lnTo>
                  <a:lnTo>
                    <a:pt x="3280" y="282"/>
                  </a:lnTo>
                  <a:lnTo>
                    <a:pt x="3270" y="252"/>
                  </a:lnTo>
                  <a:lnTo>
                    <a:pt x="3256" y="226"/>
                  </a:lnTo>
                  <a:lnTo>
                    <a:pt x="3237" y="203"/>
                  </a:lnTo>
                  <a:lnTo>
                    <a:pt x="3214" y="184"/>
                  </a:lnTo>
                  <a:lnTo>
                    <a:pt x="3187" y="169"/>
                  </a:lnTo>
                  <a:lnTo>
                    <a:pt x="3157" y="160"/>
                  </a:lnTo>
                  <a:lnTo>
                    <a:pt x="3126" y="157"/>
                  </a:lnTo>
                  <a:lnTo>
                    <a:pt x="313" y="157"/>
                  </a:lnTo>
                  <a:close/>
                  <a:moveTo>
                    <a:pt x="313" y="0"/>
                  </a:moveTo>
                  <a:lnTo>
                    <a:pt x="3126" y="0"/>
                  </a:lnTo>
                  <a:lnTo>
                    <a:pt x="3169" y="2"/>
                  </a:lnTo>
                  <a:lnTo>
                    <a:pt x="3210" y="11"/>
                  </a:lnTo>
                  <a:lnTo>
                    <a:pt x="3247" y="24"/>
                  </a:lnTo>
                  <a:lnTo>
                    <a:pt x="3284" y="43"/>
                  </a:lnTo>
                  <a:lnTo>
                    <a:pt x="3317" y="65"/>
                  </a:lnTo>
                  <a:lnTo>
                    <a:pt x="3347" y="92"/>
                  </a:lnTo>
                  <a:lnTo>
                    <a:pt x="3374" y="122"/>
                  </a:lnTo>
                  <a:lnTo>
                    <a:pt x="3396" y="156"/>
                  </a:lnTo>
                  <a:lnTo>
                    <a:pt x="3414" y="191"/>
                  </a:lnTo>
                  <a:lnTo>
                    <a:pt x="3427" y="230"/>
                  </a:lnTo>
                  <a:lnTo>
                    <a:pt x="3436" y="271"/>
                  </a:lnTo>
                  <a:lnTo>
                    <a:pt x="3439" y="313"/>
                  </a:lnTo>
                  <a:lnTo>
                    <a:pt x="3439" y="3137"/>
                  </a:lnTo>
                  <a:lnTo>
                    <a:pt x="3436" y="3180"/>
                  </a:lnTo>
                  <a:lnTo>
                    <a:pt x="3427" y="3221"/>
                  </a:lnTo>
                  <a:lnTo>
                    <a:pt x="3414" y="3259"/>
                  </a:lnTo>
                  <a:lnTo>
                    <a:pt x="3396" y="3295"/>
                  </a:lnTo>
                  <a:lnTo>
                    <a:pt x="3374" y="3329"/>
                  </a:lnTo>
                  <a:lnTo>
                    <a:pt x="3347" y="3359"/>
                  </a:lnTo>
                  <a:lnTo>
                    <a:pt x="3317" y="3385"/>
                  </a:lnTo>
                  <a:lnTo>
                    <a:pt x="3284" y="3408"/>
                  </a:lnTo>
                  <a:lnTo>
                    <a:pt x="3247" y="3426"/>
                  </a:lnTo>
                  <a:lnTo>
                    <a:pt x="3210" y="3440"/>
                  </a:lnTo>
                  <a:lnTo>
                    <a:pt x="3169" y="3448"/>
                  </a:lnTo>
                  <a:lnTo>
                    <a:pt x="3126" y="3451"/>
                  </a:lnTo>
                  <a:lnTo>
                    <a:pt x="313" y="3451"/>
                  </a:lnTo>
                  <a:lnTo>
                    <a:pt x="271" y="3448"/>
                  </a:lnTo>
                  <a:lnTo>
                    <a:pt x="230" y="3440"/>
                  </a:lnTo>
                  <a:lnTo>
                    <a:pt x="191" y="3426"/>
                  </a:lnTo>
                  <a:lnTo>
                    <a:pt x="155" y="3408"/>
                  </a:lnTo>
                  <a:lnTo>
                    <a:pt x="122" y="3385"/>
                  </a:lnTo>
                  <a:lnTo>
                    <a:pt x="92" y="3359"/>
                  </a:lnTo>
                  <a:lnTo>
                    <a:pt x="66" y="3329"/>
                  </a:lnTo>
                  <a:lnTo>
                    <a:pt x="43" y="3295"/>
                  </a:lnTo>
                  <a:lnTo>
                    <a:pt x="25" y="3259"/>
                  </a:lnTo>
                  <a:lnTo>
                    <a:pt x="11" y="3221"/>
                  </a:lnTo>
                  <a:lnTo>
                    <a:pt x="3" y="3180"/>
                  </a:lnTo>
                  <a:lnTo>
                    <a:pt x="0" y="3137"/>
                  </a:lnTo>
                  <a:lnTo>
                    <a:pt x="0" y="313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5" y="191"/>
                  </a:lnTo>
                  <a:lnTo>
                    <a:pt x="43" y="156"/>
                  </a:lnTo>
                  <a:lnTo>
                    <a:pt x="66" y="122"/>
                  </a:lnTo>
                  <a:lnTo>
                    <a:pt x="92" y="92"/>
                  </a:lnTo>
                  <a:lnTo>
                    <a:pt x="122" y="65"/>
                  </a:lnTo>
                  <a:lnTo>
                    <a:pt x="155" y="43"/>
                  </a:lnTo>
                  <a:lnTo>
                    <a:pt x="191" y="24"/>
                  </a:lnTo>
                  <a:lnTo>
                    <a:pt x="230" y="11"/>
                  </a:lnTo>
                  <a:lnTo>
                    <a:pt x="271" y="2"/>
                  </a:lnTo>
                  <a:lnTo>
                    <a:pt x="3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187"/>
            <p:cNvSpPr>
              <a:spLocks/>
            </p:cNvSpPr>
            <p:nvPr/>
          </p:nvSpPr>
          <p:spPr bwMode="auto">
            <a:xfrm>
              <a:off x="6908800" y="1974850"/>
              <a:ext cx="46038" cy="44450"/>
            </a:xfrm>
            <a:custGeom>
              <a:avLst/>
              <a:gdLst>
                <a:gd name="T0" fmla="*/ 157 w 313"/>
                <a:gd name="T1" fmla="*/ 0 h 314"/>
                <a:gd name="T2" fmla="*/ 188 w 313"/>
                <a:gd name="T3" fmla="*/ 3 h 314"/>
                <a:gd name="T4" fmla="*/ 217 w 313"/>
                <a:gd name="T5" fmla="*/ 13 h 314"/>
                <a:gd name="T6" fmla="*/ 244 w 313"/>
                <a:gd name="T7" fmla="*/ 27 h 314"/>
                <a:gd name="T8" fmla="*/ 267 w 313"/>
                <a:gd name="T9" fmla="*/ 46 h 314"/>
                <a:gd name="T10" fmla="*/ 285 w 313"/>
                <a:gd name="T11" fmla="*/ 69 h 314"/>
                <a:gd name="T12" fmla="*/ 300 w 313"/>
                <a:gd name="T13" fmla="*/ 97 h 314"/>
                <a:gd name="T14" fmla="*/ 309 w 313"/>
                <a:gd name="T15" fmla="*/ 126 h 314"/>
                <a:gd name="T16" fmla="*/ 313 w 313"/>
                <a:gd name="T17" fmla="*/ 158 h 314"/>
                <a:gd name="T18" fmla="*/ 309 w 313"/>
                <a:gd name="T19" fmla="*/ 189 h 314"/>
                <a:gd name="T20" fmla="*/ 300 w 313"/>
                <a:gd name="T21" fmla="*/ 219 h 314"/>
                <a:gd name="T22" fmla="*/ 285 w 313"/>
                <a:gd name="T23" fmla="*/ 245 h 314"/>
                <a:gd name="T24" fmla="*/ 267 w 313"/>
                <a:gd name="T25" fmla="*/ 268 h 314"/>
                <a:gd name="T26" fmla="*/ 244 w 313"/>
                <a:gd name="T27" fmla="*/ 288 h 314"/>
                <a:gd name="T28" fmla="*/ 217 w 313"/>
                <a:gd name="T29" fmla="*/ 302 h 314"/>
                <a:gd name="T30" fmla="*/ 188 w 313"/>
                <a:gd name="T31" fmla="*/ 311 h 314"/>
                <a:gd name="T32" fmla="*/ 157 w 313"/>
                <a:gd name="T33" fmla="*/ 314 h 314"/>
                <a:gd name="T34" fmla="*/ 124 w 313"/>
                <a:gd name="T35" fmla="*/ 311 h 314"/>
                <a:gd name="T36" fmla="*/ 95 w 313"/>
                <a:gd name="T37" fmla="*/ 302 h 314"/>
                <a:gd name="T38" fmla="*/ 69 w 313"/>
                <a:gd name="T39" fmla="*/ 288 h 314"/>
                <a:gd name="T40" fmla="*/ 46 w 313"/>
                <a:gd name="T41" fmla="*/ 268 h 314"/>
                <a:gd name="T42" fmla="*/ 27 w 313"/>
                <a:gd name="T43" fmla="*/ 245 h 314"/>
                <a:gd name="T44" fmla="*/ 12 w 313"/>
                <a:gd name="T45" fmla="*/ 219 h 314"/>
                <a:gd name="T46" fmla="*/ 3 w 313"/>
                <a:gd name="T47" fmla="*/ 189 h 314"/>
                <a:gd name="T48" fmla="*/ 0 w 313"/>
                <a:gd name="T49" fmla="*/ 158 h 314"/>
                <a:gd name="T50" fmla="*/ 3 w 313"/>
                <a:gd name="T51" fmla="*/ 126 h 314"/>
                <a:gd name="T52" fmla="*/ 12 w 313"/>
                <a:gd name="T53" fmla="*/ 97 h 314"/>
                <a:gd name="T54" fmla="*/ 27 w 313"/>
                <a:gd name="T55" fmla="*/ 69 h 314"/>
                <a:gd name="T56" fmla="*/ 46 w 313"/>
                <a:gd name="T57" fmla="*/ 46 h 314"/>
                <a:gd name="T58" fmla="*/ 69 w 313"/>
                <a:gd name="T59" fmla="*/ 27 h 314"/>
                <a:gd name="T60" fmla="*/ 95 w 313"/>
                <a:gd name="T61" fmla="*/ 13 h 314"/>
                <a:gd name="T62" fmla="*/ 124 w 313"/>
                <a:gd name="T63" fmla="*/ 3 h 314"/>
                <a:gd name="T64" fmla="*/ 157 w 313"/>
                <a:gd name="T6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3" h="314">
                  <a:moveTo>
                    <a:pt x="157" y="0"/>
                  </a:moveTo>
                  <a:lnTo>
                    <a:pt x="188" y="3"/>
                  </a:lnTo>
                  <a:lnTo>
                    <a:pt x="217" y="13"/>
                  </a:lnTo>
                  <a:lnTo>
                    <a:pt x="244" y="27"/>
                  </a:lnTo>
                  <a:lnTo>
                    <a:pt x="267" y="46"/>
                  </a:lnTo>
                  <a:lnTo>
                    <a:pt x="285" y="69"/>
                  </a:lnTo>
                  <a:lnTo>
                    <a:pt x="300" y="97"/>
                  </a:lnTo>
                  <a:lnTo>
                    <a:pt x="309" y="126"/>
                  </a:lnTo>
                  <a:lnTo>
                    <a:pt x="313" y="158"/>
                  </a:lnTo>
                  <a:lnTo>
                    <a:pt x="309" y="189"/>
                  </a:lnTo>
                  <a:lnTo>
                    <a:pt x="300" y="219"/>
                  </a:lnTo>
                  <a:lnTo>
                    <a:pt x="285" y="245"/>
                  </a:lnTo>
                  <a:lnTo>
                    <a:pt x="267" y="268"/>
                  </a:lnTo>
                  <a:lnTo>
                    <a:pt x="244" y="288"/>
                  </a:lnTo>
                  <a:lnTo>
                    <a:pt x="217" y="302"/>
                  </a:lnTo>
                  <a:lnTo>
                    <a:pt x="188" y="311"/>
                  </a:lnTo>
                  <a:lnTo>
                    <a:pt x="157" y="314"/>
                  </a:lnTo>
                  <a:lnTo>
                    <a:pt x="124" y="311"/>
                  </a:lnTo>
                  <a:lnTo>
                    <a:pt x="95" y="302"/>
                  </a:lnTo>
                  <a:lnTo>
                    <a:pt x="69" y="288"/>
                  </a:lnTo>
                  <a:lnTo>
                    <a:pt x="46" y="268"/>
                  </a:lnTo>
                  <a:lnTo>
                    <a:pt x="27" y="245"/>
                  </a:lnTo>
                  <a:lnTo>
                    <a:pt x="12" y="219"/>
                  </a:lnTo>
                  <a:lnTo>
                    <a:pt x="3" y="189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2" y="97"/>
                  </a:lnTo>
                  <a:lnTo>
                    <a:pt x="27" y="69"/>
                  </a:lnTo>
                  <a:lnTo>
                    <a:pt x="46" y="46"/>
                  </a:lnTo>
                  <a:lnTo>
                    <a:pt x="69" y="27"/>
                  </a:lnTo>
                  <a:lnTo>
                    <a:pt x="95" y="13"/>
                  </a:lnTo>
                  <a:lnTo>
                    <a:pt x="124" y="3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188"/>
            <p:cNvSpPr>
              <a:spLocks/>
            </p:cNvSpPr>
            <p:nvPr/>
          </p:nvSpPr>
          <p:spPr bwMode="auto">
            <a:xfrm>
              <a:off x="7270750" y="1974850"/>
              <a:ext cx="44450" cy="44450"/>
            </a:xfrm>
            <a:custGeom>
              <a:avLst/>
              <a:gdLst>
                <a:gd name="T0" fmla="*/ 157 w 313"/>
                <a:gd name="T1" fmla="*/ 0 h 314"/>
                <a:gd name="T2" fmla="*/ 188 w 313"/>
                <a:gd name="T3" fmla="*/ 3 h 314"/>
                <a:gd name="T4" fmla="*/ 218 w 313"/>
                <a:gd name="T5" fmla="*/ 13 h 314"/>
                <a:gd name="T6" fmla="*/ 244 w 313"/>
                <a:gd name="T7" fmla="*/ 27 h 314"/>
                <a:gd name="T8" fmla="*/ 267 w 313"/>
                <a:gd name="T9" fmla="*/ 46 h 314"/>
                <a:gd name="T10" fmla="*/ 287 w 313"/>
                <a:gd name="T11" fmla="*/ 69 h 314"/>
                <a:gd name="T12" fmla="*/ 300 w 313"/>
                <a:gd name="T13" fmla="*/ 97 h 314"/>
                <a:gd name="T14" fmla="*/ 310 w 313"/>
                <a:gd name="T15" fmla="*/ 126 h 314"/>
                <a:gd name="T16" fmla="*/ 313 w 313"/>
                <a:gd name="T17" fmla="*/ 158 h 314"/>
                <a:gd name="T18" fmla="*/ 310 w 313"/>
                <a:gd name="T19" fmla="*/ 189 h 314"/>
                <a:gd name="T20" fmla="*/ 300 w 313"/>
                <a:gd name="T21" fmla="*/ 219 h 314"/>
                <a:gd name="T22" fmla="*/ 287 w 313"/>
                <a:gd name="T23" fmla="*/ 245 h 314"/>
                <a:gd name="T24" fmla="*/ 267 w 313"/>
                <a:gd name="T25" fmla="*/ 268 h 314"/>
                <a:gd name="T26" fmla="*/ 244 w 313"/>
                <a:gd name="T27" fmla="*/ 288 h 314"/>
                <a:gd name="T28" fmla="*/ 218 w 313"/>
                <a:gd name="T29" fmla="*/ 302 h 314"/>
                <a:gd name="T30" fmla="*/ 188 w 313"/>
                <a:gd name="T31" fmla="*/ 311 h 314"/>
                <a:gd name="T32" fmla="*/ 157 w 313"/>
                <a:gd name="T33" fmla="*/ 314 h 314"/>
                <a:gd name="T34" fmla="*/ 126 w 313"/>
                <a:gd name="T35" fmla="*/ 311 h 314"/>
                <a:gd name="T36" fmla="*/ 96 w 313"/>
                <a:gd name="T37" fmla="*/ 302 h 314"/>
                <a:gd name="T38" fmla="*/ 69 w 313"/>
                <a:gd name="T39" fmla="*/ 288 h 314"/>
                <a:gd name="T40" fmla="*/ 46 w 313"/>
                <a:gd name="T41" fmla="*/ 268 h 314"/>
                <a:gd name="T42" fmla="*/ 27 w 313"/>
                <a:gd name="T43" fmla="*/ 245 h 314"/>
                <a:gd name="T44" fmla="*/ 13 w 313"/>
                <a:gd name="T45" fmla="*/ 219 h 314"/>
                <a:gd name="T46" fmla="*/ 3 w 313"/>
                <a:gd name="T47" fmla="*/ 189 h 314"/>
                <a:gd name="T48" fmla="*/ 0 w 313"/>
                <a:gd name="T49" fmla="*/ 158 h 314"/>
                <a:gd name="T50" fmla="*/ 3 w 313"/>
                <a:gd name="T51" fmla="*/ 126 h 314"/>
                <a:gd name="T52" fmla="*/ 13 w 313"/>
                <a:gd name="T53" fmla="*/ 97 h 314"/>
                <a:gd name="T54" fmla="*/ 27 w 313"/>
                <a:gd name="T55" fmla="*/ 69 h 314"/>
                <a:gd name="T56" fmla="*/ 46 w 313"/>
                <a:gd name="T57" fmla="*/ 46 h 314"/>
                <a:gd name="T58" fmla="*/ 69 w 313"/>
                <a:gd name="T59" fmla="*/ 27 h 314"/>
                <a:gd name="T60" fmla="*/ 96 w 313"/>
                <a:gd name="T61" fmla="*/ 13 h 314"/>
                <a:gd name="T62" fmla="*/ 126 w 313"/>
                <a:gd name="T63" fmla="*/ 3 h 314"/>
                <a:gd name="T64" fmla="*/ 157 w 313"/>
                <a:gd name="T6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3" h="314">
                  <a:moveTo>
                    <a:pt x="157" y="0"/>
                  </a:moveTo>
                  <a:lnTo>
                    <a:pt x="188" y="3"/>
                  </a:lnTo>
                  <a:lnTo>
                    <a:pt x="218" y="13"/>
                  </a:lnTo>
                  <a:lnTo>
                    <a:pt x="244" y="27"/>
                  </a:lnTo>
                  <a:lnTo>
                    <a:pt x="267" y="46"/>
                  </a:lnTo>
                  <a:lnTo>
                    <a:pt x="287" y="69"/>
                  </a:lnTo>
                  <a:lnTo>
                    <a:pt x="300" y="97"/>
                  </a:lnTo>
                  <a:lnTo>
                    <a:pt x="310" y="126"/>
                  </a:lnTo>
                  <a:lnTo>
                    <a:pt x="313" y="158"/>
                  </a:lnTo>
                  <a:lnTo>
                    <a:pt x="310" y="189"/>
                  </a:lnTo>
                  <a:lnTo>
                    <a:pt x="300" y="219"/>
                  </a:lnTo>
                  <a:lnTo>
                    <a:pt x="287" y="245"/>
                  </a:lnTo>
                  <a:lnTo>
                    <a:pt x="267" y="268"/>
                  </a:lnTo>
                  <a:lnTo>
                    <a:pt x="244" y="288"/>
                  </a:lnTo>
                  <a:lnTo>
                    <a:pt x="218" y="302"/>
                  </a:lnTo>
                  <a:lnTo>
                    <a:pt x="188" y="311"/>
                  </a:lnTo>
                  <a:lnTo>
                    <a:pt x="157" y="314"/>
                  </a:lnTo>
                  <a:lnTo>
                    <a:pt x="126" y="311"/>
                  </a:lnTo>
                  <a:lnTo>
                    <a:pt x="96" y="302"/>
                  </a:lnTo>
                  <a:lnTo>
                    <a:pt x="69" y="288"/>
                  </a:lnTo>
                  <a:lnTo>
                    <a:pt x="46" y="268"/>
                  </a:lnTo>
                  <a:lnTo>
                    <a:pt x="27" y="245"/>
                  </a:lnTo>
                  <a:lnTo>
                    <a:pt x="13" y="219"/>
                  </a:lnTo>
                  <a:lnTo>
                    <a:pt x="3" y="189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6" y="46"/>
                  </a:lnTo>
                  <a:lnTo>
                    <a:pt x="69" y="27"/>
                  </a:lnTo>
                  <a:lnTo>
                    <a:pt x="96" y="13"/>
                  </a:lnTo>
                  <a:lnTo>
                    <a:pt x="126" y="3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189"/>
            <p:cNvSpPr>
              <a:spLocks/>
            </p:cNvSpPr>
            <p:nvPr/>
          </p:nvSpPr>
          <p:spPr bwMode="auto">
            <a:xfrm>
              <a:off x="6908800" y="2336800"/>
              <a:ext cx="46038" cy="46037"/>
            </a:xfrm>
            <a:custGeom>
              <a:avLst/>
              <a:gdLst>
                <a:gd name="T0" fmla="*/ 157 w 313"/>
                <a:gd name="T1" fmla="*/ 0 h 313"/>
                <a:gd name="T2" fmla="*/ 188 w 313"/>
                <a:gd name="T3" fmla="*/ 3 h 313"/>
                <a:gd name="T4" fmla="*/ 217 w 313"/>
                <a:gd name="T5" fmla="*/ 11 h 313"/>
                <a:gd name="T6" fmla="*/ 244 w 313"/>
                <a:gd name="T7" fmla="*/ 26 h 313"/>
                <a:gd name="T8" fmla="*/ 267 w 313"/>
                <a:gd name="T9" fmla="*/ 45 h 313"/>
                <a:gd name="T10" fmla="*/ 285 w 313"/>
                <a:gd name="T11" fmla="*/ 69 h 313"/>
                <a:gd name="T12" fmla="*/ 300 w 313"/>
                <a:gd name="T13" fmla="*/ 95 h 313"/>
                <a:gd name="T14" fmla="*/ 309 w 313"/>
                <a:gd name="T15" fmla="*/ 125 h 313"/>
                <a:gd name="T16" fmla="*/ 313 w 313"/>
                <a:gd name="T17" fmla="*/ 156 h 313"/>
                <a:gd name="T18" fmla="*/ 309 w 313"/>
                <a:gd name="T19" fmla="*/ 188 h 313"/>
                <a:gd name="T20" fmla="*/ 300 w 313"/>
                <a:gd name="T21" fmla="*/ 217 h 313"/>
                <a:gd name="T22" fmla="*/ 285 w 313"/>
                <a:gd name="T23" fmla="*/ 244 h 313"/>
                <a:gd name="T24" fmla="*/ 267 w 313"/>
                <a:gd name="T25" fmla="*/ 267 h 313"/>
                <a:gd name="T26" fmla="*/ 244 w 313"/>
                <a:gd name="T27" fmla="*/ 286 h 313"/>
                <a:gd name="T28" fmla="*/ 217 w 313"/>
                <a:gd name="T29" fmla="*/ 301 h 313"/>
                <a:gd name="T30" fmla="*/ 188 w 313"/>
                <a:gd name="T31" fmla="*/ 309 h 313"/>
                <a:gd name="T32" fmla="*/ 157 w 313"/>
                <a:gd name="T33" fmla="*/ 313 h 313"/>
                <a:gd name="T34" fmla="*/ 124 w 313"/>
                <a:gd name="T35" fmla="*/ 309 h 313"/>
                <a:gd name="T36" fmla="*/ 95 w 313"/>
                <a:gd name="T37" fmla="*/ 301 h 313"/>
                <a:gd name="T38" fmla="*/ 69 w 313"/>
                <a:gd name="T39" fmla="*/ 286 h 313"/>
                <a:gd name="T40" fmla="*/ 46 w 313"/>
                <a:gd name="T41" fmla="*/ 267 h 313"/>
                <a:gd name="T42" fmla="*/ 27 w 313"/>
                <a:gd name="T43" fmla="*/ 244 h 313"/>
                <a:gd name="T44" fmla="*/ 12 w 313"/>
                <a:gd name="T45" fmla="*/ 217 h 313"/>
                <a:gd name="T46" fmla="*/ 3 w 313"/>
                <a:gd name="T47" fmla="*/ 188 h 313"/>
                <a:gd name="T48" fmla="*/ 0 w 313"/>
                <a:gd name="T49" fmla="*/ 156 h 313"/>
                <a:gd name="T50" fmla="*/ 3 w 313"/>
                <a:gd name="T51" fmla="*/ 125 h 313"/>
                <a:gd name="T52" fmla="*/ 12 w 313"/>
                <a:gd name="T53" fmla="*/ 95 h 313"/>
                <a:gd name="T54" fmla="*/ 27 w 313"/>
                <a:gd name="T55" fmla="*/ 69 h 313"/>
                <a:gd name="T56" fmla="*/ 46 w 313"/>
                <a:gd name="T57" fmla="*/ 45 h 313"/>
                <a:gd name="T58" fmla="*/ 69 w 313"/>
                <a:gd name="T59" fmla="*/ 26 h 313"/>
                <a:gd name="T60" fmla="*/ 95 w 313"/>
                <a:gd name="T61" fmla="*/ 11 h 313"/>
                <a:gd name="T62" fmla="*/ 124 w 313"/>
                <a:gd name="T63" fmla="*/ 3 h 313"/>
                <a:gd name="T64" fmla="*/ 157 w 313"/>
                <a:gd name="T65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3" h="313">
                  <a:moveTo>
                    <a:pt x="157" y="0"/>
                  </a:moveTo>
                  <a:lnTo>
                    <a:pt x="188" y="3"/>
                  </a:lnTo>
                  <a:lnTo>
                    <a:pt x="217" y="11"/>
                  </a:lnTo>
                  <a:lnTo>
                    <a:pt x="244" y="26"/>
                  </a:lnTo>
                  <a:lnTo>
                    <a:pt x="267" y="45"/>
                  </a:lnTo>
                  <a:lnTo>
                    <a:pt x="285" y="69"/>
                  </a:lnTo>
                  <a:lnTo>
                    <a:pt x="300" y="95"/>
                  </a:lnTo>
                  <a:lnTo>
                    <a:pt x="309" y="125"/>
                  </a:lnTo>
                  <a:lnTo>
                    <a:pt x="313" y="156"/>
                  </a:lnTo>
                  <a:lnTo>
                    <a:pt x="309" y="188"/>
                  </a:lnTo>
                  <a:lnTo>
                    <a:pt x="300" y="217"/>
                  </a:lnTo>
                  <a:lnTo>
                    <a:pt x="285" y="244"/>
                  </a:lnTo>
                  <a:lnTo>
                    <a:pt x="267" y="267"/>
                  </a:lnTo>
                  <a:lnTo>
                    <a:pt x="244" y="286"/>
                  </a:lnTo>
                  <a:lnTo>
                    <a:pt x="217" y="301"/>
                  </a:lnTo>
                  <a:lnTo>
                    <a:pt x="188" y="309"/>
                  </a:lnTo>
                  <a:lnTo>
                    <a:pt x="157" y="313"/>
                  </a:lnTo>
                  <a:lnTo>
                    <a:pt x="124" y="309"/>
                  </a:lnTo>
                  <a:lnTo>
                    <a:pt x="95" y="301"/>
                  </a:lnTo>
                  <a:lnTo>
                    <a:pt x="69" y="286"/>
                  </a:lnTo>
                  <a:lnTo>
                    <a:pt x="46" y="267"/>
                  </a:lnTo>
                  <a:lnTo>
                    <a:pt x="27" y="244"/>
                  </a:lnTo>
                  <a:lnTo>
                    <a:pt x="12" y="217"/>
                  </a:lnTo>
                  <a:lnTo>
                    <a:pt x="3" y="188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7" y="69"/>
                  </a:lnTo>
                  <a:lnTo>
                    <a:pt x="46" y="45"/>
                  </a:lnTo>
                  <a:lnTo>
                    <a:pt x="69" y="26"/>
                  </a:lnTo>
                  <a:lnTo>
                    <a:pt x="95" y="11"/>
                  </a:lnTo>
                  <a:lnTo>
                    <a:pt x="124" y="3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190"/>
            <p:cNvSpPr>
              <a:spLocks/>
            </p:cNvSpPr>
            <p:nvPr/>
          </p:nvSpPr>
          <p:spPr bwMode="auto">
            <a:xfrm>
              <a:off x="7270750" y="2336800"/>
              <a:ext cx="44450" cy="46037"/>
            </a:xfrm>
            <a:custGeom>
              <a:avLst/>
              <a:gdLst>
                <a:gd name="T0" fmla="*/ 157 w 313"/>
                <a:gd name="T1" fmla="*/ 0 h 313"/>
                <a:gd name="T2" fmla="*/ 188 w 313"/>
                <a:gd name="T3" fmla="*/ 3 h 313"/>
                <a:gd name="T4" fmla="*/ 218 w 313"/>
                <a:gd name="T5" fmla="*/ 11 h 313"/>
                <a:gd name="T6" fmla="*/ 244 w 313"/>
                <a:gd name="T7" fmla="*/ 26 h 313"/>
                <a:gd name="T8" fmla="*/ 267 w 313"/>
                <a:gd name="T9" fmla="*/ 45 h 313"/>
                <a:gd name="T10" fmla="*/ 287 w 313"/>
                <a:gd name="T11" fmla="*/ 69 h 313"/>
                <a:gd name="T12" fmla="*/ 300 w 313"/>
                <a:gd name="T13" fmla="*/ 95 h 313"/>
                <a:gd name="T14" fmla="*/ 310 w 313"/>
                <a:gd name="T15" fmla="*/ 125 h 313"/>
                <a:gd name="T16" fmla="*/ 313 w 313"/>
                <a:gd name="T17" fmla="*/ 156 h 313"/>
                <a:gd name="T18" fmla="*/ 310 w 313"/>
                <a:gd name="T19" fmla="*/ 188 h 313"/>
                <a:gd name="T20" fmla="*/ 300 w 313"/>
                <a:gd name="T21" fmla="*/ 217 h 313"/>
                <a:gd name="T22" fmla="*/ 287 w 313"/>
                <a:gd name="T23" fmla="*/ 244 h 313"/>
                <a:gd name="T24" fmla="*/ 267 w 313"/>
                <a:gd name="T25" fmla="*/ 267 h 313"/>
                <a:gd name="T26" fmla="*/ 244 w 313"/>
                <a:gd name="T27" fmla="*/ 286 h 313"/>
                <a:gd name="T28" fmla="*/ 218 w 313"/>
                <a:gd name="T29" fmla="*/ 301 h 313"/>
                <a:gd name="T30" fmla="*/ 188 w 313"/>
                <a:gd name="T31" fmla="*/ 309 h 313"/>
                <a:gd name="T32" fmla="*/ 157 w 313"/>
                <a:gd name="T33" fmla="*/ 313 h 313"/>
                <a:gd name="T34" fmla="*/ 126 w 313"/>
                <a:gd name="T35" fmla="*/ 309 h 313"/>
                <a:gd name="T36" fmla="*/ 96 w 313"/>
                <a:gd name="T37" fmla="*/ 301 h 313"/>
                <a:gd name="T38" fmla="*/ 69 w 313"/>
                <a:gd name="T39" fmla="*/ 286 h 313"/>
                <a:gd name="T40" fmla="*/ 46 w 313"/>
                <a:gd name="T41" fmla="*/ 267 h 313"/>
                <a:gd name="T42" fmla="*/ 27 w 313"/>
                <a:gd name="T43" fmla="*/ 244 h 313"/>
                <a:gd name="T44" fmla="*/ 13 w 313"/>
                <a:gd name="T45" fmla="*/ 217 h 313"/>
                <a:gd name="T46" fmla="*/ 3 w 313"/>
                <a:gd name="T47" fmla="*/ 188 h 313"/>
                <a:gd name="T48" fmla="*/ 0 w 313"/>
                <a:gd name="T49" fmla="*/ 156 h 313"/>
                <a:gd name="T50" fmla="*/ 3 w 313"/>
                <a:gd name="T51" fmla="*/ 125 h 313"/>
                <a:gd name="T52" fmla="*/ 13 w 313"/>
                <a:gd name="T53" fmla="*/ 95 h 313"/>
                <a:gd name="T54" fmla="*/ 27 w 313"/>
                <a:gd name="T55" fmla="*/ 69 h 313"/>
                <a:gd name="T56" fmla="*/ 46 w 313"/>
                <a:gd name="T57" fmla="*/ 45 h 313"/>
                <a:gd name="T58" fmla="*/ 69 w 313"/>
                <a:gd name="T59" fmla="*/ 26 h 313"/>
                <a:gd name="T60" fmla="*/ 96 w 313"/>
                <a:gd name="T61" fmla="*/ 11 h 313"/>
                <a:gd name="T62" fmla="*/ 126 w 313"/>
                <a:gd name="T63" fmla="*/ 3 h 313"/>
                <a:gd name="T64" fmla="*/ 157 w 313"/>
                <a:gd name="T65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3" h="313">
                  <a:moveTo>
                    <a:pt x="157" y="0"/>
                  </a:moveTo>
                  <a:lnTo>
                    <a:pt x="188" y="3"/>
                  </a:lnTo>
                  <a:lnTo>
                    <a:pt x="218" y="11"/>
                  </a:lnTo>
                  <a:lnTo>
                    <a:pt x="244" y="26"/>
                  </a:lnTo>
                  <a:lnTo>
                    <a:pt x="267" y="45"/>
                  </a:lnTo>
                  <a:lnTo>
                    <a:pt x="287" y="69"/>
                  </a:lnTo>
                  <a:lnTo>
                    <a:pt x="300" y="95"/>
                  </a:lnTo>
                  <a:lnTo>
                    <a:pt x="310" y="125"/>
                  </a:lnTo>
                  <a:lnTo>
                    <a:pt x="313" y="156"/>
                  </a:lnTo>
                  <a:lnTo>
                    <a:pt x="310" y="188"/>
                  </a:lnTo>
                  <a:lnTo>
                    <a:pt x="300" y="217"/>
                  </a:lnTo>
                  <a:lnTo>
                    <a:pt x="287" y="244"/>
                  </a:lnTo>
                  <a:lnTo>
                    <a:pt x="267" y="267"/>
                  </a:lnTo>
                  <a:lnTo>
                    <a:pt x="244" y="286"/>
                  </a:lnTo>
                  <a:lnTo>
                    <a:pt x="218" y="301"/>
                  </a:lnTo>
                  <a:lnTo>
                    <a:pt x="188" y="309"/>
                  </a:lnTo>
                  <a:lnTo>
                    <a:pt x="157" y="313"/>
                  </a:lnTo>
                  <a:lnTo>
                    <a:pt x="126" y="309"/>
                  </a:lnTo>
                  <a:lnTo>
                    <a:pt x="96" y="301"/>
                  </a:lnTo>
                  <a:lnTo>
                    <a:pt x="69" y="286"/>
                  </a:lnTo>
                  <a:lnTo>
                    <a:pt x="46" y="267"/>
                  </a:lnTo>
                  <a:lnTo>
                    <a:pt x="27" y="244"/>
                  </a:lnTo>
                  <a:lnTo>
                    <a:pt x="13" y="217"/>
                  </a:lnTo>
                  <a:lnTo>
                    <a:pt x="3" y="188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3" y="95"/>
                  </a:lnTo>
                  <a:lnTo>
                    <a:pt x="27" y="69"/>
                  </a:lnTo>
                  <a:lnTo>
                    <a:pt x="46" y="45"/>
                  </a:lnTo>
                  <a:lnTo>
                    <a:pt x="69" y="26"/>
                  </a:lnTo>
                  <a:lnTo>
                    <a:pt x="96" y="11"/>
                  </a:lnTo>
                  <a:lnTo>
                    <a:pt x="126" y="3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191"/>
            <p:cNvSpPr>
              <a:spLocks noEditPoints="1"/>
            </p:cNvSpPr>
            <p:nvPr/>
          </p:nvSpPr>
          <p:spPr bwMode="auto">
            <a:xfrm>
              <a:off x="6908800" y="1974850"/>
              <a:ext cx="406400" cy="407987"/>
            </a:xfrm>
            <a:custGeom>
              <a:avLst/>
              <a:gdLst>
                <a:gd name="T0" fmla="*/ 1230 w 2813"/>
                <a:gd name="T1" fmla="*/ 170 h 2824"/>
                <a:gd name="T2" fmla="*/ 980 w 2813"/>
                <a:gd name="T3" fmla="*/ 233 h 2824"/>
                <a:gd name="T4" fmla="*/ 752 w 2813"/>
                <a:gd name="T5" fmla="*/ 344 h 2824"/>
                <a:gd name="T6" fmla="*/ 553 w 2813"/>
                <a:gd name="T7" fmla="*/ 497 h 2824"/>
                <a:gd name="T8" fmla="*/ 388 w 2813"/>
                <a:gd name="T9" fmla="*/ 686 h 2824"/>
                <a:gd name="T10" fmla="*/ 263 w 2813"/>
                <a:gd name="T11" fmla="*/ 905 h 2824"/>
                <a:gd name="T12" fmla="*/ 184 w 2813"/>
                <a:gd name="T13" fmla="*/ 1149 h 2824"/>
                <a:gd name="T14" fmla="*/ 157 w 2813"/>
                <a:gd name="T15" fmla="*/ 1412 h 2824"/>
                <a:gd name="T16" fmla="*/ 184 w 2813"/>
                <a:gd name="T17" fmla="*/ 1676 h 2824"/>
                <a:gd name="T18" fmla="*/ 263 w 2813"/>
                <a:gd name="T19" fmla="*/ 1920 h 2824"/>
                <a:gd name="T20" fmla="*/ 388 w 2813"/>
                <a:gd name="T21" fmla="*/ 2139 h 2824"/>
                <a:gd name="T22" fmla="*/ 553 w 2813"/>
                <a:gd name="T23" fmla="*/ 2328 h 2824"/>
                <a:gd name="T24" fmla="*/ 752 w 2813"/>
                <a:gd name="T25" fmla="*/ 2481 h 2824"/>
                <a:gd name="T26" fmla="*/ 980 w 2813"/>
                <a:gd name="T27" fmla="*/ 2592 h 2824"/>
                <a:gd name="T28" fmla="*/ 1230 w 2813"/>
                <a:gd name="T29" fmla="*/ 2655 h 2824"/>
                <a:gd name="T30" fmla="*/ 1496 w 2813"/>
                <a:gd name="T31" fmla="*/ 2664 h 2824"/>
                <a:gd name="T32" fmla="*/ 1752 w 2813"/>
                <a:gd name="T33" fmla="*/ 2619 h 2824"/>
                <a:gd name="T34" fmla="*/ 1989 w 2813"/>
                <a:gd name="T35" fmla="*/ 2523 h 2824"/>
                <a:gd name="T36" fmla="*/ 2198 w 2813"/>
                <a:gd name="T37" fmla="*/ 2384 h 2824"/>
                <a:gd name="T38" fmla="*/ 2375 w 2813"/>
                <a:gd name="T39" fmla="*/ 2206 h 2824"/>
                <a:gd name="T40" fmla="*/ 2513 w 2813"/>
                <a:gd name="T41" fmla="*/ 1996 h 2824"/>
                <a:gd name="T42" fmla="*/ 2608 w 2813"/>
                <a:gd name="T43" fmla="*/ 1759 h 2824"/>
                <a:gd name="T44" fmla="*/ 2654 w 2813"/>
                <a:gd name="T45" fmla="*/ 1502 h 2824"/>
                <a:gd name="T46" fmla="*/ 2645 w 2813"/>
                <a:gd name="T47" fmla="*/ 1235 h 2824"/>
                <a:gd name="T48" fmla="*/ 2582 w 2813"/>
                <a:gd name="T49" fmla="*/ 984 h 2824"/>
                <a:gd name="T50" fmla="*/ 2472 w 2813"/>
                <a:gd name="T51" fmla="*/ 755 h 2824"/>
                <a:gd name="T52" fmla="*/ 2319 w 2813"/>
                <a:gd name="T53" fmla="*/ 556 h 2824"/>
                <a:gd name="T54" fmla="*/ 2131 w 2813"/>
                <a:gd name="T55" fmla="*/ 390 h 2824"/>
                <a:gd name="T56" fmla="*/ 1912 w 2813"/>
                <a:gd name="T57" fmla="*/ 265 h 2824"/>
                <a:gd name="T58" fmla="*/ 1668 w 2813"/>
                <a:gd name="T59" fmla="*/ 185 h 2824"/>
                <a:gd name="T60" fmla="*/ 1407 w 2813"/>
                <a:gd name="T61" fmla="*/ 158 h 2824"/>
                <a:gd name="T62" fmla="*/ 1597 w 2813"/>
                <a:gd name="T63" fmla="*/ 14 h 2824"/>
                <a:gd name="T64" fmla="*/ 1868 w 2813"/>
                <a:gd name="T65" fmla="*/ 79 h 2824"/>
                <a:gd name="T66" fmla="*/ 2116 w 2813"/>
                <a:gd name="T67" fmla="*/ 193 h 2824"/>
                <a:gd name="T68" fmla="*/ 2335 w 2813"/>
                <a:gd name="T69" fmla="*/ 353 h 2824"/>
                <a:gd name="T70" fmla="*/ 2520 w 2813"/>
                <a:gd name="T71" fmla="*/ 550 h 2824"/>
                <a:gd name="T72" fmla="*/ 2664 w 2813"/>
                <a:gd name="T73" fmla="*/ 780 h 2824"/>
                <a:gd name="T74" fmla="*/ 2763 w 2813"/>
                <a:gd name="T75" fmla="*/ 1038 h 2824"/>
                <a:gd name="T76" fmla="*/ 2810 w 2813"/>
                <a:gd name="T77" fmla="*/ 1316 h 2824"/>
                <a:gd name="T78" fmla="*/ 2800 w 2813"/>
                <a:gd name="T79" fmla="*/ 1604 h 2824"/>
                <a:gd name="T80" fmla="*/ 2736 w 2813"/>
                <a:gd name="T81" fmla="*/ 1875 h 2824"/>
                <a:gd name="T82" fmla="*/ 2620 w 2813"/>
                <a:gd name="T83" fmla="*/ 2124 h 2824"/>
                <a:gd name="T84" fmla="*/ 2462 w 2813"/>
                <a:gd name="T85" fmla="*/ 2344 h 2824"/>
                <a:gd name="T86" fmla="*/ 2266 w 2813"/>
                <a:gd name="T87" fmla="*/ 2530 h 2824"/>
                <a:gd name="T88" fmla="*/ 2037 w 2813"/>
                <a:gd name="T89" fmla="*/ 2675 h 2824"/>
                <a:gd name="T90" fmla="*/ 1780 w 2813"/>
                <a:gd name="T91" fmla="*/ 2773 h 2824"/>
                <a:gd name="T92" fmla="*/ 1503 w 2813"/>
                <a:gd name="T93" fmla="*/ 2820 h 2824"/>
                <a:gd name="T94" fmla="*/ 1215 w 2813"/>
                <a:gd name="T95" fmla="*/ 2811 h 2824"/>
                <a:gd name="T96" fmla="*/ 946 w 2813"/>
                <a:gd name="T97" fmla="*/ 2746 h 2824"/>
                <a:gd name="T98" fmla="*/ 698 w 2813"/>
                <a:gd name="T99" fmla="*/ 2631 h 2824"/>
                <a:gd name="T100" fmla="*/ 478 w 2813"/>
                <a:gd name="T101" fmla="*/ 2472 h 2824"/>
                <a:gd name="T102" fmla="*/ 294 w 2813"/>
                <a:gd name="T103" fmla="*/ 2274 h 2824"/>
                <a:gd name="T104" fmla="*/ 149 w 2813"/>
                <a:gd name="T105" fmla="*/ 2045 h 2824"/>
                <a:gd name="T106" fmla="*/ 50 w 2813"/>
                <a:gd name="T107" fmla="*/ 1787 h 2824"/>
                <a:gd name="T108" fmla="*/ 3 w 2813"/>
                <a:gd name="T109" fmla="*/ 1509 h 2824"/>
                <a:gd name="T110" fmla="*/ 12 w 2813"/>
                <a:gd name="T111" fmla="*/ 1221 h 2824"/>
                <a:gd name="T112" fmla="*/ 77 w 2813"/>
                <a:gd name="T113" fmla="*/ 949 h 2824"/>
                <a:gd name="T114" fmla="*/ 192 w 2813"/>
                <a:gd name="T115" fmla="*/ 701 h 2824"/>
                <a:gd name="T116" fmla="*/ 351 w 2813"/>
                <a:gd name="T117" fmla="*/ 480 h 2824"/>
                <a:gd name="T118" fmla="*/ 548 w 2813"/>
                <a:gd name="T119" fmla="*/ 295 h 2824"/>
                <a:gd name="T120" fmla="*/ 777 w 2813"/>
                <a:gd name="T121" fmla="*/ 150 h 2824"/>
                <a:gd name="T122" fmla="*/ 1033 w 2813"/>
                <a:gd name="T123" fmla="*/ 52 h 2824"/>
                <a:gd name="T124" fmla="*/ 1311 w 2813"/>
                <a:gd name="T125" fmla="*/ 4 h 2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13" h="2824">
                  <a:moveTo>
                    <a:pt x="1407" y="158"/>
                  </a:moveTo>
                  <a:lnTo>
                    <a:pt x="1317" y="161"/>
                  </a:lnTo>
                  <a:lnTo>
                    <a:pt x="1230" y="170"/>
                  </a:lnTo>
                  <a:lnTo>
                    <a:pt x="1144" y="185"/>
                  </a:lnTo>
                  <a:lnTo>
                    <a:pt x="1061" y="206"/>
                  </a:lnTo>
                  <a:lnTo>
                    <a:pt x="980" y="233"/>
                  </a:lnTo>
                  <a:lnTo>
                    <a:pt x="901" y="265"/>
                  </a:lnTo>
                  <a:lnTo>
                    <a:pt x="825" y="302"/>
                  </a:lnTo>
                  <a:lnTo>
                    <a:pt x="752" y="344"/>
                  </a:lnTo>
                  <a:lnTo>
                    <a:pt x="682" y="390"/>
                  </a:lnTo>
                  <a:lnTo>
                    <a:pt x="616" y="441"/>
                  </a:lnTo>
                  <a:lnTo>
                    <a:pt x="553" y="497"/>
                  </a:lnTo>
                  <a:lnTo>
                    <a:pt x="494" y="556"/>
                  </a:lnTo>
                  <a:lnTo>
                    <a:pt x="439" y="619"/>
                  </a:lnTo>
                  <a:lnTo>
                    <a:pt x="388" y="686"/>
                  </a:lnTo>
                  <a:lnTo>
                    <a:pt x="342" y="755"/>
                  </a:lnTo>
                  <a:lnTo>
                    <a:pt x="300" y="829"/>
                  </a:lnTo>
                  <a:lnTo>
                    <a:pt x="263" y="905"/>
                  </a:lnTo>
                  <a:lnTo>
                    <a:pt x="231" y="984"/>
                  </a:lnTo>
                  <a:lnTo>
                    <a:pt x="205" y="1065"/>
                  </a:lnTo>
                  <a:lnTo>
                    <a:pt x="184" y="1149"/>
                  </a:lnTo>
                  <a:lnTo>
                    <a:pt x="168" y="1235"/>
                  </a:lnTo>
                  <a:lnTo>
                    <a:pt x="160" y="1323"/>
                  </a:lnTo>
                  <a:lnTo>
                    <a:pt x="157" y="1412"/>
                  </a:lnTo>
                  <a:lnTo>
                    <a:pt x="160" y="1502"/>
                  </a:lnTo>
                  <a:lnTo>
                    <a:pt x="168" y="1590"/>
                  </a:lnTo>
                  <a:lnTo>
                    <a:pt x="184" y="1676"/>
                  </a:lnTo>
                  <a:lnTo>
                    <a:pt x="205" y="1759"/>
                  </a:lnTo>
                  <a:lnTo>
                    <a:pt x="231" y="1841"/>
                  </a:lnTo>
                  <a:lnTo>
                    <a:pt x="263" y="1920"/>
                  </a:lnTo>
                  <a:lnTo>
                    <a:pt x="300" y="1996"/>
                  </a:lnTo>
                  <a:lnTo>
                    <a:pt x="342" y="2070"/>
                  </a:lnTo>
                  <a:lnTo>
                    <a:pt x="388" y="2139"/>
                  </a:lnTo>
                  <a:lnTo>
                    <a:pt x="439" y="2206"/>
                  </a:lnTo>
                  <a:lnTo>
                    <a:pt x="494" y="2269"/>
                  </a:lnTo>
                  <a:lnTo>
                    <a:pt x="553" y="2328"/>
                  </a:lnTo>
                  <a:lnTo>
                    <a:pt x="616" y="2384"/>
                  </a:lnTo>
                  <a:lnTo>
                    <a:pt x="682" y="2435"/>
                  </a:lnTo>
                  <a:lnTo>
                    <a:pt x="752" y="2481"/>
                  </a:lnTo>
                  <a:lnTo>
                    <a:pt x="825" y="2523"/>
                  </a:lnTo>
                  <a:lnTo>
                    <a:pt x="901" y="2560"/>
                  </a:lnTo>
                  <a:lnTo>
                    <a:pt x="980" y="2592"/>
                  </a:lnTo>
                  <a:lnTo>
                    <a:pt x="1061" y="2619"/>
                  </a:lnTo>
                  <a:lnTo>
                    <a:pt x="1144" y="2640"/>
                  </a:lnTo>
                  <a:lnTo>
                    <a:pt x="1230" y="2655"/>
                  </a:lnTo>
                  <a:lnTo>
                    <a:pt x="1317" y="2664"/>
                  </a:lnTo>
                  <a:lnTo>
                    <a:pt x="1407" y="2667"/>
                  </a:lnTo>
                  <a:lnTo>
                    <a:pt x="1496" y="2664"/>
                  </a:lnTo>
                  <a:lnTo>
                    <a:pt x="1584" y="2655"/>
                  </a:lnTo>
                  <a:lnTo>
                    <a:pt x="1668" y="2640"/>
                  </a:lnTo>
                  <a:lnTo>
                    <a:pt x="1752" y="2619"/>
                  </a:lnTo>
                  <a:lnTo>
                    <a:pt x="1834" y="2592"/>
                  </a:lnTo>
                  <a:lnTo>
                    <a:pt x="1912" y="2560"/>
                  </a:lnTo>
                  <a:lnTo>
                    <a:pt x="1989" y="2523"/>
                  </a:lnTo>
                  <a:lnTo>
                    <a:pt x="2061" y="2481"/>
                  </a:lnTo>
                  <a:lnTo>
                    <a:pt x="2131" y="2435"/>
                  </a:lnTo>
                  <a:lnTo>
                    <a:pt x="2198" y="2384"/>
                  </a:lnTo>
                  <a:lnTo>
                    <a:pt x="2261" y="2328"/>
                  </a:lnTo>
                  <a:lnTo>
                    <a:pt x="2319" y="2269"/>
                  </a:lnTo>
                  <a:lnTo>
                    <a:pt x="2375" y="2206"/>
                  </a:lnTo>
                  <a:lnTo>
                    <a:pt x="2425" y="2139"/>
                  </a:lnTo>
                  <a:lnTo>
                    <a:pt x="2472" y="2070"/>
                  </a:lnTo>
                  <a:lnTo>
                    <a:pt x="2513" y="1996"/>
                  </a:lnTo>
                  <a:lnTo>
                    <a:pt x="2550" y="1920"/>
                  </a:lnTo>
                  <a:lnTo>
                    <a:pt x="2582" y="1841"/>
                  </a:lnTo>
                  <a:lnTo>
                    <a:pt x="2608" y="1759"/>
                  </a:lnTo>
                  <a:lnTo>
                    <a:pt x="2629" y="1676"/>
                  </a:lnTo>
                  <a:lnTo>
                    <a:pt x="2645" y="1590"/>
                  </a:lnTo>
                  <a:lnTo>
                    <a:pt x="2654" y="1502"/>
                  </a:lnTo>
                  <a:lnTo>
                    <a:pt x="2657" y="1412"/>
                  </a:lnTo>
                  <a:lnTo>
                    <a:pt x="2654" y="1323"/>
                  </a:lnTo>
                  <a:lnTo>
                    <a:pt x="2645" y="1235"/>
                  </a:lnTo>
                  <a:lnTo>
                    <a:pt x="2629" y="1149"/>
                  </a:lnTo>
                  <a:lnTo>
                    <a:pt x="2608" y="1065"/>
                  </a:lnTo>
                  <a:lnTo>
                    <a:pt x="2582" y="984"/>
                  </a:lnTo>
                  <a:lnTo>
                    <a:pt x="2550" y="905"/>
                  </a:lnTo>
                  <a:lnTo>
                    <a:pt x="2513" y="829"/>
                  </a:lnTo>
                  <a:lnTo>
                    <a:pt x="2472" y="755"/>
                  </a:lnTo>
                  <a:lnTo>
                    <a:pt x="2425" y="686"/>
                  </a:lnTo>
                  <a:lnTo>
                    <a:pt x="2375" y="619"/>
                  </a:lnTo>
                  <a:lnTo>
                    <a:pt x="2319" y="556"/>
                  </a:lnTo>
                  <a:lnTo>
                    <a:pt x="2261" y="497"/>
                  </a:lnTo>
                  <a:lnTo>
                    <a:pt x="2198" y="441"/>
                  </a:lnTo>
                  <a:lnTo>
                    <a:pt x="2131" y="390"/>
                  </a:lnTo>
                  <a:lnTo>
                    <a:pt x="2061" y="344"/>
                  </a:lnTo>
                  <a:lnTo>
                    <a:pt x="1989" y="302"/>
                  </a:lnTo>
                  <a:lnTo>
                    <a:pt x="1912" y="265"/>
                  </a:lnTo>
                  <a:lnTo>
                    <a:pt x="1834" y="233"/>
                  </a:lnTo>
                  <a:lnTo>
                    <a:pt x="1752" y="206"/>
                  </a:lnTo>
                  <a:lnTo>
                    <a:pt x="1668" y="185"/>
                  </a:lnTo>
                  <a:lnTo>
                    <a:pt x="1584" y="170"/>
                  </a:lnTo>
                  <a:lnTo>
                    <a:pt x="1496" y="161"/>
                  </a:lnTo>
                  <a:lnTo>
                    <a:pt x="1407" y="158"/>
                  </a:lnTo>
                  <a:close/>
                  <a:moveTo>
                    <a:pt x="1407" y="0"/>
                  </a:moveTo>
                  <a:lnTo>
                    <a:pt x="1503" y="4"/>
                  </a:lnTo>
                  <a:lnTo>
                    <a:pt x="1597" y="14"/>
                  </a:lnTo>
                  <a:lnTo>
                    <a:pt x="1689" y="30"/>
                  </a:lnTo>
                  <a:lnTo>
                    <a:pt x="1780" y="52"/>
                  </a:lnTo>
                  <a:lnTo>
                    <a:pt x="1868" y="79"/>
                  </a:lnTo>
                  <a:lnTo>
                    <a:pt x="1953" y="111"/>
                  </a:lnTo>
                  <a:lnTo>
                    <a:pt x="2037" y="150"/>
                  </a:lnTo>
                  <a:lnTo>
                    <a:pt x="2116" y="193"/>
                  </a:lnTo>
                  <a:lnTo>
                    <a:pt x="2193" y="242"/>
                  </a:lnTo>
                  <a:lnTo>
                    <a:pt x="2266" y="295"/>
                  </a:lnTo>
                  <a:lnTo>
                    <a:pt x="2335" y="353"/>
                  </a:lnTo>
                  <a:lnTo>
                    <a:pt x="2401" y="415"/>
                  </a:lnTo>
                  <a:lnTo>
                    <a:pt x="2462" y="480"/>
                  </a:lnTo>
                  <a:lnTo>
                    <a:pt x="2520" y="550"/>
                  </a:lnTo>
                  <a:lnTo>
                    <a:pt x="2572" y="624"/>
                  </a:lnTo>
                  <a:lnTo>
                    <a:pt x="2620" y="701"/>
                  </a:lnTo>
                  <a:lnTo>
                    <a:pt x="2664" y="780"/>
                  </a:lnTo>
                  <a:lnTo>
                    <a:pt x="2702" y="863"/>
                  </a:lnTo>
                  <a:lnTo>
                    <a:pt x="2736" y="949"/>
                  </a:lnTo>
                  <a:lnTo>
                    <a:pt x="2763" y="1038"/>
                  </a:lnTo>
                  <a:lnTo>
                    <a:pt x="2785" y="1128"/>
                  </a:lnTo>
                  <a:lnTo>
                    <a:pt x="2800" y="1221"/>
                  </a:lnTo>
                  <a:lnTo>
                    <a:pt x="2810" y="1316"/>
                  </a:lnTo>
                  <a:lnTo>
                    <a:pt x="2813" y="1412"/>
                  </a:lnTo>
                  <a:lnTo>
                    <a:pt x="2810" y="1509"/>
                  </a:lnTo>
                  <a:lnTo>
                    <a:pt x="2800" y="1604"/>
                  </a:lnTo>
                  <a:lnTo>
                    <a:pt x="2785" y="1697"/>
                  </a:lnTo>
                  <a:lnTo>
                    <a:pt x="2763" y="1787"/>
                  </a:lnTo>
                  <a:lnTo>
                    <a:pt x="2736" y="1875"/>
                  </a:lnTo>
                  <a:lnTo>
                    <a:pt x="2702" y="1962"/>
                  </a:lnTo>
                  <a:lnTo>
                    <a:pt x="2664" y="2045"/>
                  </a:lnTo>
                  <a:lnTo>
                    <a:pt x="2620" y="2124"/>
                  </a:lnTo>
                  <a:lnTo>
                    <a:pt x="2572" y="2201"/>
                  </a:lnTo>
                  <a:lnTo>
                    <a:pt x="2520" y="2274"/>
                  </a:lnTo>
                  <a:lnTo>
                    <a:pt x="2462" y="2344"/>
                  </a:lnTo>
                  <a:lnTo>
                    <a:pt x="2401" y="2410"/>
                  </a:lnTo>
                  <a:lnTo>
                    <a:pt x="2335" y="2472"/>
                  </a:lnTo>
                  <a:lnTo>
                    <a:pt x="2266" y="2530"/>
                  </a:lnTo>
                  <a:lnTo>
                    <a:pt x="2193" y="2583"/>
                  </a:lnTo>
                  <a:lnTo>
                    <a:pt x="2116" y="2631"/>
                  </a:lnTo>
                  <a:lnTo>
                    <a:pt x="2037" y="2675"/>
                  </a:lnTo>
                  <a:lnTo>
                    <a:pt x="1953" y="2713"/>
                  </a:lnTo>
                  <a:lnTo>
                    <a:pt x="1868" y="2746"/>
                  </a:lnTo>
                  <a:lnTo>
                    <a:pt x="1780" y="2773"/>
                  </a:lnTo>
                  <a:lnTo>
                    <a:pt x="1689" y="2795"/>
                  </a:lnTo>
                  <a:lnTo>
                    <a:pt x="1597" y="2811"/>
                  </a:lnTo>
                  <a:lnTo>
                    <a:pt x="1503" y="2820"/>
                  </a:lnTo>
                  <a:lnTo>
                    <a:pt x="1407" y="2824"/>
                  </a:lnTo>
                  <a:lnTo>
                    <a:pt x="1311" y="2820"/>
                  </a:lnTo>
                  <a:lnTo>
                    <a:pt x="1215" y="2811"/>
                  </a:lnTo>
                  <a:lnTo>
                    <a:pt x="1123" y="2795"/>
                  </a:lnTo>
                  <a:lnTo>
                    <a:pt x="1033" y="2773"/>
                  </a:lnTo>
                  <a:lnTo>
                    <a:pt x="946" y="2746"/>
                  </a:lnTo>
                  <a:lnTo>
                    <a:pt x="860" y="2713"/>
                  </a:lnTo>
                  <a:lnTo>
                    <a:pt x="777" y="2675"/>
                  </a:lnTo>
                  <a:lnTo>
                    <a:pt x="698" y="2631"/>
                  </a:lnTo>
                  <a:lnTo>
                    <a:pt x="620" y="2583"/>
                  </a:lnTo>
                  <a:lnTo>
                    <a:pt x="548" y="2530"/>
                  </a:lnTo>
                  <a:lnTo>
                    <a:pt x="478" y="2472"/>
                  </a:lnTo>
                  <a:lnTo>
                    <a:pt x="412" y="2410"/>
                  </a:lnTo>
                  <a:lnTo>
                    <a:pt x="351" y="2344"/>
                  </a:lnTo>
                  <a:lnTo>
                    <a:pt x="294" y="2274"/>
                  </a:lnTo>
                  <a:lnTo>
                    <a:pt x="240" y="2201"/>
                  </a:lnTo>
                  <a:lnTo>
                    <a:pt x="192" y="2124"/>
                  </a:lnTo>
                  <a:lnTo>
                    <a:pt x="149" y="2045"/>
                  </a:lnTo>
                  <a:lnTo>
                    <a:pt x="111" y="1962"/>
                  </a:lnTo>
                  <a:lnTo>
                    <a:pt x="77" y="1875"/>
                  </a:lnTo>
                  <a:lnTo>
                    <a:pt x="50" y="1787"/>
                  </a:lnTo>
                  <a:lnTo>
                    <a:pt x="29" y="1697"/>
                  </a:lnTo>
                  <a:lnTo>
                    <a:pt x="12" y="1604"/>
                  </a:lnTo>
                  <a:lnTo>
                    <a:pt x="3" y="1509"/>
                  </a:lnTo>
                  <a:lnTo>
                    <a:pt x="0" y="1412"/>
                  </a:lnTo>
                  <a:lnTo>
                    <a:pt x="3" y="1316"/>
                  </a:lnTo>
                  <a:lnTo>
                    <a:pt x="12" y="1221"/>
                  </a:lnTo>
                  <a:lnTo>
                    <a:pt x="29" y="1128"/>
                  </a:lnTo>
                  <a:lnTo>
                    <a:pt x="50" y="1038"/>
                  </a:lnTo>
                  <a:lnTo>
                    <a:pt x="77" y="949"/>
                  </a:lnTo>
                  <a:lnTo>
                    <a:pt x="111" y="863"/>
                  </a:lnTo>
                  <a:lnTo>
                    <a:pt x="149" y="780"/>
                  </a:lnTo>
                  <a:lnTo>
                    <a:pt x="192" y="701"/>
                  </a:lnTo>
                  <a:lnTo>
                    <a:pt x="240" y="624"/>
                  </a:lnTo>
                  <a:lnTo>
                    <a:pt x="294" y="550"/>
                  </a:lnTo>
                  <a:lnTo>
                    <a:pt x="351" y="480"/>
                  </a:lnTo>
                  <a:lnTo>
                    <a:pt x="412" y="415"/>
                  </a:lnTo>
                  <a:lnTo>
                    <a:pt x="478" y="353"/>
                  </a:lnTo>
                  <a:lnTo>
                    <a:pt x="548" y="295"/>
                  </a:lnTo>
                  <a:lnTo>
                    <a:pt x="620" y="242"/>
                  </a:lnTo>
                  <a:lnTo>
                    <a:pt x="698" y="193"/>
                  </a:lnTo>
                  <a:lnTo>
                    <a:pt x="777" y="150"/>
                  </a:lnTo>
                  <a:lnTo>
                    <a:pt x="860" y="111"/>
                  </a:lnTo>
                  <a:lnTo>
                    <a:pt x="946" y="79"/>
                  </a:lnTo>
                  <a:lnTo>
                    <a:pt x="1033" y="52"/>
                  </a:lnTo>
                  <a:lnTo>
                    <a:pt x="1123" y="30"/>
                  </a:lnTo>
                  <a:lnTo>
                    <a:pt x="1215" y="14"/>
                  </a:lnTo>
                  <a:lnTo>
                    <a:pt x="1311" y="4"/>
                  </a:lnTo>
                  <a:lnTo>
                    <a:pt x="14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192"/>
            <p:cNvSpPr>
              <a:spLocks noEditPoints="1"/>
            </p:cNvSpPr>
            <p:nvPr/>
          </p:nvSpPr>
          <p:spPr bwMode="auto">
            <a:xfrm>
              <a:off x="6956425" y="2019300"/>
              <a:ext cx="312738" cy="317500"/>
            </a:xfrm>
            <a:custGeom>
              <a:avLst/>
              <a:gdLst>
                <a:gd name="T0" fmla="*/ 1164 w 2166"/>
                <a:gd name="T1" fmla="*/ 1589 h 2197"/>
                <a:gd name="T2" fmla="*/ 1162 w 2166"/>
                <a:gd name="T3" fmla="*/ 1922 h 2197"/>
                <a:gd name="T4" fmla="*/ 1348 w 2166"/>
                <a:gd name="T5" fmla="*/ 1850 h 2197"/>
                <a:gd name="T6" fmla="*/ 699 w 2166"/>
                <a:gd name="T7" fmla="*/ 1418 h 2197"/>
                <a:gd name="T8" fmla="*/ 366 w 2166"/>
                <a:gd name="T9" fmla="*/ 1599 h 2197"/>
                <a:gd name="T10" fmla="*/ 597 w 2166"/>
                <a:gd name="T11" fmla="*/ 1673 h 2197"/>
                <a:gd name="T12" fmla="*/ 764 w 2166"/>
                <a:gd name="T13" fmla="*/ 1442 h 2197"/>
                <a:gd name="T14" fmla="*/ 1528 w 2166"/>
                <a:gd name="T15" fmla="*/ 1243 h 2197"/>
                <a:gd name="T16" fmla="*/ 1780 w 2166"/>
                <a:gd name="T17" fmla="*/ 1395 h 2197"/>
                <a:gd name="T18" fmla="*/ 1931 w 2166"/>
                <a:gd name="T19" fmla="*/ 1263 h 2197"/>
                <a:gd name="T20" fmla="*/ 1083 w 2166"/>
                <a:gd name="T21" fmla="*/ 784 h 2197"/>
                <a:gd name="T22" fmla="*/ 813 w 2166"/>
                <a:gd name="T23" fmla="*/ 940 h 2197"/>
                <a:gd name="T24" fmla="*/ 813 w 2166"/>
                <a:gd name="T25" fmla="*/ 1257 h 2197"/>
                <a:gd name="T26" fmla="*/ 1083 w 2166"/>
                <a:gd name="T27" fmla="*/ 1412 h 2197"/>
                <a:gd name="T28" fmla="*/ 1353 w 2166"/>
                <a:gd name="T29" fmla="*/ 1257 h 2197"/>
                <a:gd name="T30" fmla="*/ 1353 w 2166"/>
                <a:gd name="T31" fmla="*/ 940 h 2197"/>
                <a:gd name="T32" fmla="*/ 1083 w 2166"/>
                <a:gd name="T33" fmla="*/ 784 h 2197"/>
                <a:gd name="T34" fmla="*/ 365 w 2166"/>
                <a:gd name="T35" fmla="*/ 968 h 2197"/>
                <a:gd name="T36" fmla="*/ 637 w 2166"/>
                <a:gd name="T37" fmla="*/ 955 h 2197"/>
                <a:gd name="T38" fmla="*/ 386 w 2166"/>
                <a:gd name="T39" fmla="*/ 801 h 2197"/>
                <a:gd name="T40" fmla="*/ 1530 w 2166"/>
                <a:gd name="T41" fmla="*/ 566 h 2197"/>
                <a:gd name="T42" fmla="*/ 1427 w 2166"/>
                <a:gd name="T43" fmla="*/ 781 h 2197"/>
                <a:gd name="T44" fmla="*/ 1596 w 2166"/>
                <a:gd name="T45" fmla="*/ 688 h 2197"/>
                <a:gd name="T46" fmla="*/ 1749 w 2166"/>
                <a:gd name="T47" fmla="*/ 438 h 2197"/>
                <a:gd name="T48" fmla="*/ 817 w 2166"/>
                <a:gd name="T49" fmla="*/ 346 h 2197"/>
                <a:gd name="T50" fmla="*/ 978 w 2166"/>
                <a:gd name="T51" fmla="*/ 641 h 2197"/>
                <a:gd name="T52" fmla="*/ 988 w 2166"/>
                <a:gd name="T53" fmla="*/ 468 h 2197"/>
                <a:gd name="T54" fmla="*/ 1122 w 2166"/>
                <a:gd name="T55" fmla="*/ 2 h 2197"/>
                <a:gd name="T56" fmla="*/ 1209 w 2166"/>
                <a:gd name="T57" fmla="*/ 89 h 2197"/>
                <a:gd name="T58" fmla="*/ 1145 w 2166"/>
                <a:gd name="T59" fmla="*/ 455 h 2197"/>
                <a:gd name="T60" fmla="*/ 1164 w 2166"/>
                <a:gd name="T61" fmla="*/ 636 h 2197"/>
                <a:gd name="T62" fmla="*/ 1411 w 2166"/>
                <a:gd name="T63" fmla="*/ 463 h 2197"/>
                <a:gd name="T64" fmla="*/ 1718 w 2166"/>
                <a:gd name="T65" fmla="*/ 217 h 2197"/>
                <a:gd name="T66" fmla="*/ 2054 w 2166"/>
                <a:gd name="T67" fmla="*/ 594 h 2197"/>
                <a:gd name="T68" fmla="*/ 1999 w 2166"/>
                <a:gd name="T69" fmla="*/ 708 h 2197"/>
                <a:gd name="T70" fmla="*/ 1635 w 2166"/>
                <a:gd name="T71" fmla="*/ 849 h 2197"/>
                <a:gd name="T72" fmla="*/ 1540 w 2166"/>
                <a:gd name="T73" fmla="*/ 1005 h 2197"/>
                <a:gd name="T74" fmla="*/ 1968 w 2166"/>
                <a:gd name="T75" fmla="*/ 1111 h 2197"/>
                <a:gd name="T76" fmla="*/ 2151 w 2166"/>
                <a:gd name="T77" fmla="*/ 1328 h 2197"/>
                <a:gd name="T78" fmla="*/ 1961 w 2166"/>
                <a:gd name="T79" fmla="*/ 1723 h 2197"/>
                <a:gd name="T80" fmla="*/ 1788 w 2166"/>
                <a:gd name="T81" fmla="*/ 1606 h 2197"/>
                <a:gd name="T82" fmla="*/ 1495 w 2166"/>
                <a:gd name="T83" fmla="*/ 1419 h 2197"/>
                <a:gd name="T84" fmla="*/ 1408 w 2166"/>
                <a:gd name="T85" fmla="*/ 1559 h 2197"/>
                <a:gd name="T86" fmla="*/ 1541 w 2166"/>
                <a:gd name="T87" fmla="*/ 2055 h 2197"/>
                <a:gd name="T88" fmla="*/ 1167 w 2166"/>
                <a:gd name="T89" fmla="*/ 2194 h 2197"/>
                <a:gd name="T90" fmla="*/ 966 w 2166"/>
                <a:gd name="T91" fmla="*/ 2143 h 2197"/>
                <a:gd name="T92" fmla="*/ 1017 w 2166"/>
                <a:gd name="T93" fmla="*/ 1825 h 2197"/>
                <a:gd name="T94" fmla="*/ 1002 w 2166"/>
                <a:gd name="T95" fmla="*/ 1568 h 2197"/>
                <a:gd name="T96" fmla="*/ 823 w 2166"/>
                <a:gd name="T97" fmla="*/ 1645 h 2197"/>
                <a:gd name="T98" fmla="*/ 491 w 2166"/>
                <a:gd name="T99" fmla="*/ 1973 h 2197"/>
                <a:gd name="T100" fmla="*/ 242 w 2166"/>
                <a:gd name="T101" fmla="*/ 1799 h 2197"/>
                <a:gd name="T102" fmla="*/ 120 w 2166"/>
                <a:gd name="T103" fmla="*/ 1516 h 2197"/>
                <a:gd name="T104" fmla="*/ 425 w 2166"/>
                <a:gd name="T105" fmla="*/ 1407 h 2197"/>
                <a:gd name="T106" fmla="*/ 638 w 2166"/>
                <a:gd name="T107" fmla="*/ 1264 h 2197"/>
                <a:gd name="T108" fmla="*/ 466 w 2166"/>
                <a:gd name="T109" fmla="*/ 1145 h 2197"/>
                <a:gd name="T110" fmla="*/ 15 w 2166"/>
                <a:gd name="T111" fmla="*/ 1005 h 2197"/>
                <a:gd name="T112" fmla="*/ 122 w 2166"/>
                <a:gd name="T113" fmla="*/ 573 h 2197"/>
                <a:gd name="T114" fmla="*/ 274 w 2166"/>
                <a:gd name="T115" fmla="*/ 484 h 2197"/>
                <a:gd name="T116" fmla="*/ 578 w 2166"/>
                <a:gd name="T117" fmla="*/ 736 h 2197"/>
                <a:gd name="T118" fmla="*/ 773 w 2166"/>
                <a:gd name="T119" fmla="*/ 748 h 2197"/>
                <a:gd name="T120" fmla="*/ 651 w 2166"/>
                <a:gd name="T121" fmla="*/ 322 h 2197"/>
                <a:gd name="T122" fmla="*/ 745 w 2166"/>
                <a:gd name="T123" fmla="*/ 55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66" h="2197">
                  <a:moveTo>
                    <a:pt x="1227" y="1545"/>
                  </a:moveTo>
                  <a:lnTo>
                    <a:pt x="1217" y="1548"/>
                  </a:lnTo>
                  <a:lnTo>
                    <a:pt x="1206" y="1550"/>
                  </a:lnTo>
                  <a:lnTo>
                    <a:pt x="1186" y="1556"/>
                  </a:lnTo>
                  <a:lnTo>
                    <a:pt x="1167" y="1560"/>
                  </a:lnTo>
                  <a:lnTo>
                    <a:pt x="1163" y="1561"/>
                  </a:lnTo>
                  <a:lnTo>
                    <a:pt x="1160" y="1563"/>
                  </a:lnTo>
                  <a:lnTo>
                    <a:pt x="1164" y="1589"/>
                  </a:lnTo>
                  <a:lnTo>
                    <a:pt x="1169" y="1618"/>
                  </a:lnTo>
                  <a:lnTo>
                    <a:pt x="1173" y="1652"/>
                  </a:lnTo>
                  <a:lnTo>
                    <a:pt x="1176" y="1689"/>
                  </a:lnTo>
                  <a:lnTo>
                    <a:pt x="1177" y="1728"/>
                  </a:lnTo>
                  <a:lnTo>
                    <a:pt x="1177" y="1771"/>
                  </a:lnTo>
                  <a:lnTo>
                    <a:pt x="1175" y="1818"/>
                  </a:lnTo>
                  <a:lnTo>
                    <a:pt x="1170" y="1868"/>
                  </a:lnTo>
                  <a:lnTo>
                    <a:pt x="1162" y="1922"/>
                  </a:lnTo>
                  <a:lnTo>
                    <a:pt x="1152" y="1978"/>
                  </a:lnTo>
                  <a:lnTo>
                    <a:pt x="1138" y="2038"/>
                  </a:lnTo>
                  <a:lnTo>
                    <a:pt x="1199" y="2032"/>
                  </a:lnTo>
                  <a:lnTo>
                    <a:pt x="1260" y="2022"/>
                  </a:lnTo>
                  <a:lnTo>
                    <a:pt x="1319" y="2009"/>
                  </a:lnTo>
                  <a:lnTo>
                    <a:pt x="1378" y="1991"/>
                  </a:lnTo>
                  <a:lnTo>
                    <a:pt x="1364" y="1918"/>
                  </a:lnTo>
                  <a:lnTo>
                    <a:pt x="1348" y="1850"/>
                  </a:lnTo>
                  <a:lnTo>
                    <a:pt x="1330" y="1787"/>
                  </a:lnTo>
                  <a:lnTo>
                    <a:pt x="1309" y="1728"/>
                  </a:lnTo>
                  <a:lnTo>
                    <a:pt x="1288" y="1674"/>
                  </a:lnTo>
                  <a:lnTo>
                    <a:pt x="1267" y="1626"/>
                  </a:lnTo>
                  <a:lnTo>
                    <a:pt x="1246" y="1582"/>
                  </a:lnTo>
                  <a:lnTo>
                    <a:pt x="1227" y="1545"/>
                  </a:lnTo>
                  <a:close/>
                  <a:moveTo>
                    <a:pt x="722" y="1399"/>
                  </a:moveTo>
                  <a:lnTo>
                    <a:pt x="699" y="1418"/>
                  </a:lnTo>
                  <a:lnTo>
                    <a:pt x="673" y="1439"/>
                  </a:lnTo>
                  <a:lnTo>
                    <a:pt x="642" y="1462"/>
                  </a:lnTo>
                  <a:lnTo>
                    <a:pt x="609" y="1485"/>
                  </a:lnTo>
                  <a:lnTo>
                    <a:pt x="570" y="1508"/>
                  </a:lnTo>
                  <a:lnTo>
                    <a:pt x="526" y="1532"/>
                  </a:lnTo>
                  <a:lnTo>
                    <a:pt x="478" y="1555"/>
                  </a:lnTo>
                  <a:lnTo>
                    <a:pt x="425" y="1578"/>
                  </a:lnTo>
                  <a:lnTo>
                    <a:pt x="366" y="1599"/>
                  </a:lnTo>
                  <a:lnTo>
                    <a:pt x="302" y="1618"/>
                  </a:lnTo>
                  <a:lnTo>
                    <a:pt x="337" y="1668"/>
                  </a:lnTo>
                  <a:lnTo>
                    <a:pt x="376" y="1715"/>
                  </a:lnTo>
                  <a:lnTo>
                    <a:pt x="416" y="1759"/>
                  </a:lnTo>
                  <a:lnTo>
                    <a:pt x="460" y="1801"/>
                  </a:lnTo>
                  <a:lnTo>
                    <a:pt x="510" y="1759"/>
                  </a:lnTo>
                  <a:lnTo>
                    <a:pt x="556" y="1716"/>
                  </a:lnTo>
                  <a:lnTo>
                    <a:pt x="597" y="1673"/>
                  </a:lnTo>
                  <a:lnTo>
                    <a:pt x="635" y="1631"/>
                  </a:lnTo>
                  <a:lnTo>
                    <a:pt x="670" y="1590"/>
                  </a:lnTo>
                  <a:lnTo>
                    <a:pt x="700" y="1550"/>
                  </a:lnTo>
                  <a:lnTo>
                    <a:pt x="726" y="1513"/>
                  </a:lnTo>
                  <a:lnTo>
                    <a:pt x="750" y="1479"/>
                  </a:lnTo>
                  <a:lnTo>
                    <a:pt x="770" y="1447"/>
                  </a:lnTo>
                  <a:lnTo>
                    <a:pt x="767" y="1445"/>
                  </a:lnTo>
                  <a:lnTo>
                    <a:pt x="764" y="1442"/>
                  </a:lnTo>
                  <a:lnTo>
                    <a:pt x="739" y="1416"/>
                  </a:lnTo>
                  <a:lnTo>
                    <a:pt x="732" y="1409"/>
                  </a:lnTo>
                  <a:lnTo>
                    <a:pt x="727" y="1404"/>
                  </a:lnTo>
                  <a:lnTo>
                    <a:pt x="722" y="1399"/>
                  </a:lnTo>
                  <a:close/>
                  <a:moveTo>
                    <a:pt x="1541" y="1196"/>
                  </a:moveTo>
                  <a:lnTo>
                    <a:pt x="1537" y="1210"/>
                  </a:lnTo>
                  <a:lnTo>
                    <a:pt x="1533" y="1223"/>
                  </a:lnTo>
                  <a:lnTo>
                    <a:pt x="1528" y="1243"/>
                  </a:lnTo>
                  <a:lnTo>
                    <a:pt x="1522" y="1261"/>
                  </a:lnTo>
                  <a:lnTo>
                    <a:pt x="1549" y="1272"/>
                  </a:lnTo>
                  <a:lnTo>
                    <a:pt x="1581" y="1284"/>
                  </a:lnTo>
                  <a:lnTo>
                    <a:pt x="1615" y="1299"/>
                  </a:lnTo>
                  <a:lnTo>
                    <a:pt x="1653" y="1318"/>
                  </a:lnTo>
                  <a:lnTo>
                    <a:pt x="1693" y="1339"/>
                  </a:lnTo>
                  <a:lnTo>
                    <a:pt x="1735" y="1365"/>
                  </a:lnTo>
                  <a:lnTo>
                    <a:pt x="1780" y="1395"/>
                  </a:lnTo>
                  <a:lnTo>
                    <a:pt x="1826" y="1430"/>
                  </a:lnTo>
                  <a:lnTo>
                    <a:pt x="1873" y="1470"/>
                  </a:lnTo>
                  <a:lnTo>
                    <a:pt x="1922" y="1517"/>
                  </a:lnTo>
                  <a:lnTo>
                    <a:pt x="1947" y="1462"/>
                  </a:lnTo>
                  <a:lnTo>
                    <a:pt x="1968" y="1405"/>
                  </a:lnTo>
                  <a:lnTo>
                    <a:pt x="1986" y="1347"/>
                  </a:lnTo>
                  <a:lnTo>
                    <a:pt x="2000" y="1287"/>
                  </a:lnTo>
                  <a:lnTo>
                    <a:pt x="1931" y="1263"/>
                  </a:lnTo>
                  <a:lnTo>
                    <a:pt x="1864" y="1243"/>
                  </a:lnTo>
                  <a:lnTo>
                    <a:pt x="1801" y="1228"/>
                  </a:lnTo>
                  <a:lnTo>
                    <a:pt x="1739" y="1216"/>
                  </a:lnTo>
                  <a:lnTo>
                    <a:pt x="1682" y="1208"/>
                  </a:lnTo>
                  <a:lnTo>
                    <a:pt x="1630" y="1201"/>
                  </a:lnTo>
                  <a:lnTo>
                    <a:pt x="1583" y="1198"/>
                  </a:lnTo>
                  <a:lnTo>
                    <a:pt x="1541" y="1196"/>
                  </a:lnTo>
                  <a:close/>
                  <a:moveTo>
                    <a:pt x="1083" y="784"/>
                  </a:moveTo>
                  <a:lnTo>
                    <a:pt x="1040" y="788"/>
                  </a:lnTo>
                  <a:lnTo>
                    <a:pt x="999" y="796"/>
                  </a:lnTo>
                  <a:lnTo>
                    <a:pt x="960" y="810"/>
                  </a:lnTo>
                  <a:lnTo>
                    <a:pt x="925" y="828"/>
                  </a:lnTo>
                  <a:lnTo>
                    <a:pt x="891" y="850"/>
                  </a:lnTo>
                  <a:lnTo>
                    <a:pt x="861" y="877"/>
                  </a:lnTo>
                  <a:lnTo>
                    <a:pt x="835" y="906"/>
                  </a:lnTo>
                  <a:lnTo>
                    <a:pt x="813" y="940"/>
                  </a:lnTo>
                  <a:lnTo>
                    <a:pt x="794" y="977"/>
                  </a:lnTo>
                  <a:lnTo>
                    <a:pt x="782" y="1015"/>
                  </a:lnTo>
                  <a:lnTo>
                    <a:pt x="773" y="1055"/>
                  </a:lnTo>
                  <a:lnTo>
                    <a:pt x="770" y="1098"/>
                  </a:lnTo>
                  <a:lnTo>
                    <a:pt x="773" y="1141"/>
                  </a:lnTo>
                  <a:lnTo>
                    <a:pt x="782" y="1181"/>
                  </a:lnTo>
                  <a:lnTo>
                    <a:pt x="794" y="1220"/>
                  </a:lnTo>
                  <a:lnTo>
                    <a:pt x="813" y="1257"/>
                  </a:lnTo>
                  <a:lnTo>
                    <a:pt x="835" y="1291"/>
                  </a:lnTo>
                  <a:lnTo>
                    <a:pt x="861" y="1320"/>
                  </a:lnTo>
                  <a:lnTo>
                    <a:pt x="891" y="1346"/>
                  </a:lnTo>
                  <a:lnTo>
                    <a:pt x="925" y="1369"/>
                  </a:lnTo>
                  <a:lnTo>
                    <a:pt x="960" y="1387"/>
                  </a:lnTo>
                  <a:lnTo>
                    <a:pt x="999" y="1401"/>
                  </a:lnTo>
                  <a:lnTo>
                    <a:pt x="1040" y="1409"/>
                  </a:lnTo>
                  <a:lnTo>
                    <a:pt x="1083" y="1412"/>
                  </a:lnTo>
                  <a:lnTo>
                    <a:pt x="1125" y="1409"/>
                  </a:lnTo>
                  <a:lnTo>
                    <a:pt x="1166" y="1401"/>
                  </a:lnTo>
                  <a:lnTo>
                    <a:pt x="1204" y="1387"/>
                  </a:lnTo>
                  <a:lnTo>
                    <a:pt x="1240" y="1369"/>
                  </a:lnTo>
                  <a:lnTo>
                    <a:pt x="1273" y="1346"/>
                  </a:lnTo>
                  <a:lnTo>
                    <a:pt x="1304" y="1320"/>
                  </a:lnTo>
                  <a:lnTo>
                    <a:pt x="1330" y="1291"/>
                  </a:lnTo>
                  <a:lnTo>
                    <a:pt x="1353" y="1257"/>
                  </a:lnTo>
                  <a:lnTo>
                    <a:pt x="1371" y="1220"/>
                  </a:lnTo>
                  <a:lnTo>
                    <a:pt x="1384" y="1181"/>
                  </a:lnTo>
                  <a:lnTo>
                    <a:pt x="1393" y="1141"/>
                  </a:lnTo>
                  <a:lnTo>
                    <a:pt x="1395" y="1098"/>
                  </a:lnTo>
                  <a:lnTo>
                    <a:pt x="1393" y="1055"/>
                  </a:lnTo>
                  <a:lnTo>
                    <a:pt x="1384" y="1015"/>
                  </a:lnTo>
                  <a:lnTo>
                    <a:pt x="1371" y="977"/>
                  </a:lnTo>
                  <a:lnTo>
                    <a:pt x="1353" y="940"/>
                  </a:lnTo>
                  <a:lnTo>
                    <a:pt x="1330" y="906"/>
                  </a:lnTo>
                  <a:lnTo>
                    <a:pt x="1304" y="877"/>
                  </a:lnTo>
                  <a:lnTo>
                    <a:pt x="1273" y="850"/>
                  </a:lnTo>
                  <a:lnTo>
                    <a:pt x="1240" y="828"/>
                  </a:lnTo>
                  <a:lnTo>
                    <a:pt x="1204" y="810"/>
                  </a:lnTo>
                  <a:lnTo>
                    <a:pt x="1166" y="796"/>
                  </a:lnTo>
                  <a:lnTo>
                    <a:pt x="1125" y="788"/>
                  </a:lnTo>
                  <a:lnTo>
                    <a:pt x="1083" y="784"/>
                  </a:lnTo>
                  <a:close/>
                  <a:moveTo>
                    <a:pt x="244" y="679"/>
                  </a:moveTo>
                  <a:lnTo>
                    <a:pt x="218" y="735"/>
                  </a:lnTo>
                  <a:lnTo>
                    <a:pt x="197" y="792"/>
                  </a:lnTo>
                  <a:lnTo>
                    <a:pt x="179" y="850"/>
                  </a:lnTo>
                  <a:lnTo>
                    <a:pt x="165" y="908"/>
                  </a:lnTo>
                  <a:lnTo>
                    <a:pt x="234" y="934"/>
                  </a:lnTo>
                  <a:lnTo>
                    <a:pt x="300" y="952"/>
                  </a:lnTo>
                  <a:lnTo>
                    <a:pt x="365" y="968"/>
                  </a:lnTo>
                  <a:lnTo>
                    <a:pt x="426" y="981"/>
                  </a:lnTo>
                  <a:lnTo>
                    <a:pt x="482" y="989"/>
                  </a:lnTo>
                  <a:lnTo>
                    <a:pt x="535" y="996"/>
                  </a:lnTo>
                  <a:lnTo>
                    <a:pt x="582" y="999"/>
                  </a:lnTo>
                  <a:lnTo>
                    <a:pt x="624" y="1001"/>
                  </a:lnTo>
                  <a:lnTo>
                    <a:pt x="628" y="987"/>
                  </a:lnTo>
                  <a:lnTo>
                    <a:pt x="633" y="973"/>
                  </a:lnTo>
                  <a:lnTo>
                    <a:pt x="637" y="955"/>
                  </a:lnTo>
                  <a:lnTo>
                    <a:pt x="643" y="935"/>
                  </a:lnTo>
                  <a:lnTo>
                    <a:pt x="615" y="925"/>
                  </a:lnTo>
                  <a:lnTo>
                    <a:pt x="584" y="913"/>
                  </a:lnTo>
                  <a:lnTo>
                    <a:pt x="549" y="898"/>
                  </a:lnTo>
                  <a:lnTo>
                    <a:pt x="513" y="879"/>
                  </a:lnTo>
                  <a:lnTo>
                    <a:pt x="472" y="858"/>
                  </a:lnTo>
                  <a:lnTo>
                    <a:pt x="430" y="832"/>
                  </a:lnTo>
                  <a:lnTo>
                    <a:pt x="386" y="801"/>
                  </a:lnTo>
                  <a:lnTo>
                    <a:pt x="340" y="767"/>
                  </a:lnTo>
                  <a:lnTo>
                    <a:pt x="292" y="726"/>
                  </a:lnTo>
                  <a:lnTo>
                    <a:pt x="244" y="679"/>
                  </a:lnTo>
                  <a:close/>
                  <a:moveTo>
                    <a:pt x="1705" y="396"/>
                  </a:moveTo>
                  <a:lnTo>
                    <a:pt x="1655" y="438"/>
                  </a:lnTo>
                  <a:lnTo>
                    <a:pt x="1609" y="481"/>
                  </a:lnTo>
                  <a:lnTo>
                    <a:pt x="1567" y="524"/>
                  </a:lnTo>
                  <a:lnTo>
                    <a:pt x="1530" y="566"/>
                  </a:lnTo>
                  <a:lnTo>
                    <a:pt x="1496" y="607"/>
                  </a:lnTo>
                  <a:lnTo>
                    <a:pt x="1465" y="647"/>
                  </a:lnTo>
                  <a:lnTo>
                    <a:pt x="1439" y="684"/>
                  </a:lnTo>
                  <a:lnTo>
                    <a:pt x="1416" y="718"/>
                  </a:lnTo>
                  <a:lnTo>
                    <a:pt x="1396" y="750"/>
                  </a:lnTo>
                  <a:lnTo>
                    <a:pt x="1398" y="752"/>
                  </a:lnTo>
                  <a:lnTo>
                    <a:pt x="1401" y="755"/>
                  </a:lnTo>
                  <a:lnTo>
                    <a:pt x="1427" y="781"/>
                  </a:lnTo>
                  <a:lnTo>
                    <a:pt x="1432" y="787"/>
                  </a:lnTo>
                  <a:lnTo>
                    <a:pt x="1438" y="793"/>
                  </a:lnTo>
                  <a:lnTo>
                    <a:pt x="1443" y="798"/>
                  </a:lnTo>
                  <a:lnTo>
                    <a:pt x="1466" y="779"/>
                  </a:lnTo>
                  <a:lnTo>
                    <a:pt x="1492" y="758"/>
                  </a:lnTo>
                  <a:lnTo>
                    <a:pt x="1522" y="735"/>
                  </a:lnTo>
                  <a:lnTo>
                    <a:pt x="1557" y="712"/>
                  </a:lnTo>
                  <a:lnTo>
                    <a:pt x="1596" y="688"/>
                  </a:lnTo>
                  <a:lnTo>
                    <a:pt x="1638" y="665"/>
                  </a:lnTo>
                  <a:lnTo>
                    <a:pt x="1687" y="642"/>
                  </a:lnTo>
                  <a:lnTo>
                    <a:pt x="1740" y="619"/>
                  </a:lnTo>
                  <a:lnTo>
                    <a:pt x="1798" y="598"/>
                  </a:lnTo>
                  <a:lnTo>
                    <a:pt x="1863" y="579"/>
                  </a:lnTo>
                  <a:lnTo>
                    <a:pt x="1829" y="529"/>
                  </a:lnTo>
                  <a:lnTo>
                    <a:pt x="1790" y="482"/>
                  </a:lnTo>
                  <a:lnTo>
                    <a:pt x="1749" y="438"/>
                  </a:lnTo>
                  <a:lnTo>
                    <a:pt x="1705" y="396"/>
                  </a:lnTo>
                  <a:close/>
                  <a:moveTo>
                    <a:pt x="1027" y="159"/>
                  </a:moveTo>
                  <a:lnTo>
                    <a:pt x="966" y="165"/>
                  </a:lnTo>
                  <a:lnTo>
                    <a:pt x="906" y="174"/>
                  </a:lnTo>
                  <a:lnTo>
                    <a:pt x="846" y="188"/>
                  </a:lnTo>
                  <a:lnTo>
                    <a:pt x="787" y="206"/>
                  </a:lnTo>
                  <a:lnTo>
                    <a:pt x="800" y="278"/>
                  </a:lnTo>
                  <a:lnTo>
                    <a:pt x="817" y="346"/>
                  </a:lnTo>
                  <a:lnTo>
                    <a:pt x="836" y="410"/>
                  </a:lnTo>
                  <a:lnTo>
                    <a:pt x="856" y="468"/>
                  </a:lnTo>
                  <a:lnTo>
                    <a:pt x="877" y="523"/>
                  </a:lnTo>
                  <a:lnTo>
                    <a:pt x="898" y="571"/>
                  </a:lnTo>
                  <a:lnTo>
                    <a:pt x="919" y="614"/>
                  </a:lnTo>
                  <a:lnTo>
                    <a:pt x="937" y="652"/>
                  </a:lnTo>
                  <a:lnTo>
                    <a:pt x="959" y="647"/>
                  </a:lnTo>
                  <a:lnTo>
                    <a:pt x="978" y="641"/>
                  </a:lnTo>
                  <a:lnTo>
                    <a:pt x="998" y="636"/>
                  </a:lnTo>
                  <a:lnTo>
                    <a:pt x="1001" y="635"/>
                  </a:lnTo>
                  <a:lnTo>
                    <a:pt x="1005" y="634"/>
                  </a:lnTo>
                  <a:lnTo>
                    <a:pt x="1000" y="608"/>
                  </a:lnTo>
                  <a:lnTo>
                    <a:pt x="996" y="579"/>
                  </a:lnTo>
                  <a:lnTo>
                    <a:pt x="993" y="545"/>
                  </a:lnTo>
                  <a:lnTo>
                    <a:pt x="990" y="508"/>
                  </a:lnTo>
                  <a:lnTo>
                    <a:pt x="988" y="468"/>
                  </a:lnTo>
                  <a:lnTo>
                    <a:pt x="988" y="425"/>
                  </a:lnTo>
                  <a:lnTo>
                    <a:pt x="990" y="378"/>
                  </a:lnTo>
                  <a:lnTo>
                    <a:pt x="995" y="329"/>
                  </a:lnTo>
                  <a:lnTo>
                    <a:pt x="1002" y="275"/>
                  </a:lnTo>
                  <a:lnTo>
                    <a:pt x="1013" y="219"/>
                  </a:lnTo>
                  <a:lnTo>
                    <a:pt x="1027" y="159"/>
                  </a:lnTo>
                  <a:close/>
                  <a:moveTo>
                    <a:pt x="1045" y="0"/>
                  </a:moveTo>
                  <a:lnTo>
                    <a:pt x="1122" y="2"/>
                  </a:lnTo>
                  <a:lnTo>
                    <a:pt x="1136" y="4"/>
                  </a:lnTo>
                  <a:lnTo>
                    <a:pt x="1152" y="9"/>
                  </a:lnTo>
                  <a:lnTo>
                    <a:pt x="1167" y="16"/>
                  </a:lnTo>
                  <a:lnTo>
                    <a:pt x="1180" y="25"/>
                  </a:lnTo>
                  <a:lnTo>
                    <a:pt x="1190" y="37"/>
                  </a:lnTo>
                  <a:lnTo>
                    <a:pt x="1199" y="54"/>
                  </a:lnTo>
                  <a:lnTo>
                    <a:pt x="1206" y="70"/>
                  </a:lnTo>
                  <a:lnTo>
                    <a:pt x="1209" y="89"/>
                  </a:lnTo>
                  <a:lnTo>
                    <a:pt x="1206" y="107"/>
                  </a:lnTo>
                  <a:lnTo>
                    <a:pt x="1188" y="166"/>
                  </a:lnTo>
                  <a:lnTo>
                    <a:pt x="1173" y="223"/>
                  </a:lnTo>
                  <a:lnTo>
                    <a:pt x="1161" y="275"/>
                  </a:lnTo>
                  <a:lnTo>
                    <a:pt x="1153" y="325"/>
                  </a:lnTo>
                  <a:lnTo>
                    <a:pt x="1148" y="372"/>
                  </a:lnTo>
                  <a:lnTo>
                    <a:pt x="1146" y="415"/>
                  </a:lnTo>
                  <a:lnTo>
                    <a:pt x="1145" y="455"/>
                  </a:lnTo>
                  <a:lnTo>
                    <a:pt x="1146" y="492"/>
                  </a:lnTo>
                  <a:lnTo>
                    <a:pt x="1148" y="525"/>
                  </a:lnTo>
                  <a:lnTo>
                    <a:pt x="1151" y="557"/>
                  </a:lnTo>
                  <a:lnTo>
                    <a:pt x="1155" y="584"/>
                  </a:lnTo>
                  <a:lnTo>
                    <a:pt x="1159" y="608"/>
                  </a:lnTo>
                  <a:lnTo>
                    <a:pt x="1162" y="629"/>
                  </a:lnTo>
                  <a:lnTo>
                    <a:pt x="1163" y="632"/>
                  </a:lnTo>
                  <a:lnTo>
                    <a:pt x="1164" y="636"/>
                  </a:lnTo>
                  <a:lnTo>
                    <a:pt x="1198" y="643"/>
                  </a:lnTo>
                  <a:lnTo>
                    <a:pt x="1231" y="652"/>
                  </a:lnTo>
                  <a:lnTo>
                    <a:pt x="1264" y="665"/>
                  </a:lnTo>
                  <a:lnTo>
                    <a:pt x="1286" y="630"/>
                  </a:lnTo>
                  <a:lnTo>
                    <a:pt x="1312" y="592"/>
                  </a:lnTo>
                  <a:lnTo>
                    <a:pt x="1341" y="551"/>
                  </a:lnTo>
                  <a:lnTo>
                    <a:pt x="1375" y="508"/>
                  </a:lnTo>
                  <a:lnTo>
                    <a:pt x="1411" y="463"/>
                  </a:lnTo>
                  <a:lnTo>
                    <a:pt x="1453" y="418"/>
                  </a:lnTo>
                  <a:lnTo>
                    <a:pt x="1498" y="371"/>
                  </a:lnTo>
                  <a:lnTo>
                    <a:pt x="1547" y="324"/>
                  </a:lnTo>
                  <a:lnTo>
                    <a:pt x="1602" y="277"/>
                  </a:lnTo>
                  <a:lnTo>
                    <a:pt x="1660" y="232"/>
                  </a:lnTo>
                  <a:lnTo>
                    <a:pt x="1678" y="222"/>
                  </a:lnTo>
                  <a:lnTo>
                    <a:pt x="1698" y="217"/>
                  </a:lnTo>
                  <a:lnTo>
                    <a:pt x="1718" y="217"/>
                  </a:lnTo>
                  <a:lnTo>
                    <a:pt x="1737" y="223"/>
                  </a:lnTo>
                  <a:lnTo>
                    <a:pt x="1755" y="233"/>
                  </a:lnTo>
                  <a:lnTo>
                    <a:pt x="1815" y="285"/>
                  </a:lnTo>
                  <a:lnTo>
                    <a:pt x="1872" y="339"/>
                  </a:lnTo>
                  <a:lnTo>
                    <a:pt x="1924" y="398"/>
                  </a:lnTo>
                  <a:lnTo>
                    <a:pt x="1972" y="460"/>
                  </a:lnTo>
                  <a:lnTo>
                    <a:pt x="2015" y="526"/>
                  </a:lnTo>
                  <a:lnTo>
                    <a:pt x="2054" y="594"/>
                  </a:lnTo>
                  <a:lnTo>
                    <a:pt x="2060" y="612"/>
                  </a:lnTo>
                  <a:lnTo>
                    <a:pt x="2063" y="630"/>
                  </a:lnTo>
                  <a:lnTo>
                    <a:pt x="2061" y="648"/>
                  </a:lnTo>
                  <a:lnTo>
                    <a:pt x="2055" y="665"/>
                  </a:lnTo>
                  <a:lnTo>
                    <a:pt x="2045" y="681"/>
                  </a:lnTo>
                  <a:lnTo>
                    <a:pt x="2032" y="693"/>
                  </a:lnTo>
                  <a:lnTo>
                    <a:pt x="2017" y="703"/>
                  </a:lnTo>
                  <a:lnTo>
                    <a:pt x="1999" y="708"/>
                  </a:lnTo>
                  <a:lnTo>
                    <a:pt x="1938" y="721"/>
                  </a:lnTo>
                  <a:lnTo>
                    <a:pt x="1882" y="736"/>
                  </a:lnTo>
                  <a:lnTo>
                    <a:pt x="1830" y="753"/>
                  </a:lnTo>
                  <a:lnTo>
                    <a:pt x="1783" y="771"/>
                  </a:lnTo>
                  <a:lnTo>
                    <a:pt x="1740" y="790"/>
                  </a:lnTo>
                  <a:lnTo>
                    <a:pt x="1701" y="809"/>
                  </a:lnTo>
                  <a:lnTo>
                    <a:pt x="1667" y="829"/>
                  </a:lnTo>
                  <a:lnTo>
                    <a:pt x="1635" y="849"/>
                  </a:lnTo>
                  <a:lnTo>
                    <a:pt x="1607" y="867"/>
                  </a:lnTo>
                  <a:lnTo>
                    <a:pt x="1583" y="886"/>
                  </a:lnTo>
                  <a:lnTo>
                    <a:pt x="1562" y="903"/>
                  </a:lnTo>
                  <a:lnTo>
                    <a:pt x="1543" y="919"/>
                  </a:lnTo>
                  <a:lnTo>
                    <a:pt x="1526" y="933"/>
                  </a:lnTo>
                  <a:lnTo>
                    <a:pt x="1521" y="938"/>
                  </a:lnTo>
                  <a:lnTo>
                    <a:pt x="1532" y="970"/>
                  </a:lnTo>
                  <a:lnTo>
                    <a:pt x="1540" y="1005"/>
                  </a:lnTo>
                  <a:lnTo>
                    <a:pt x="1545" y="1040"/>
                  </a:lnTo>
                  <a:lnTo>
                    <a:pt x="1591" y="1042"/>
                  </a:lnTo>
                  <a:lnTo>
                    <a:pt x="1643" y="1046"/>
                  </a:lnTo>
                  <a:lnTo>
                    <a:pt x="1699" y="1052"/>
                  </a:lnTo>
                  <a:lnTo>
                    <a:pt x="1761" y="1061"/>
                  </a:lnTo>
                  <a:lnTo>
                    <a:pt x="1826" y="1073"/>
                  </a:lnTo>
                  <a:lnTo>
                    <a:pt x="1896" y="1090"/>
                  </a:lnTo>
                  <a:lnTo>
                    <a:pt x="1968" y="1111"/>
                  </a:lnTo>
                  <a:lnTo>
                    <a:pt x="2042" y="1136"/>
                  </a:lnTo>
                  <a:lnTo>
                    <a:pt x="2119" y="1167"/>
                  </a:lnTo>
                  <a:lnTo>
                    <a:pt x="2136" y="1178"/>
                  </a:lnTo>
                  <a:lnTo>
                    <a:pt x="2150" y="1192"/>
                  </a:lnTo>
                  <a:lnTo>
                    <a:pt x="2160" y="1210"/>
                  </a:lnTo>
                  <a:lnTo>
                    <a:pt x="2166" y="1229"/>
                  </a:lnTo>
                  <a:lnTo>
                    <a:pt x="2165" y="1250"/>
                  </a:lnTo>
                  <a:lnTo>
                    <a:pt x="2151" y="1328"/>
                  </a:lnTo>
                  <a:lnTo>
                    <a:pt x="2132" y="1405"/>
                  </a:lnTo>
                  <a:lnTo>
                    <a:pt x="2108" y="1480"/>
                  </a:lnTo>
                  <a:lnTo>
                    <a:pt x="2078" y="1552"/>
                  </a:lnTo>
                  <a:lnTo>
                    <a:pt x="2043" y="1622"/>
                  </a:lnTo>
                  <a:lnTo>
                    <a:pt x="2002" y="1691"/>
                  </a:lnTo>
                  <a:lnTo>
                    <a:pt x="1991" y="1705"/>
                  </a:lnTo>
                  <a:lnTo>
                    <a:pt x="1976" y="1716"/>
                  </a:lnTo>
                  <a:lnTo>
                    <a:pt x="1961" y="1723"/>
                  </a:lnTo>
                  <a:lnTo>
                    <a:pt x="1943" y="1727"/>
                  </a:lnTo>
                  <a:lnTo>
                    <a:pt x="1937" y="1727"/>
                  </a:lnTo>
                  <a:lnTo>
                    <a:pt x="1920" y="1725"/>
                  </a:lnTo>
                  <a:lnTo>
                    <a:pt x="1904" y="1720"/>
                  </a:lnTo>
                  <a:lnTo>
                    <a:pt x="1891" y="1712"/>
                  </a:lnTo>
                  <a:lnTo>
                    <a:pt x="1878" y="1700"/>
                  </a:lnTo>
                  <a:lnTo>
                    <a:pt x="1832" y="1650"/>
                  </a:lnTo>
                  <a:lnTo>
                    <a:pt x="1788" y="1606"/>
                  </a:lnTo>
                  <a:lnTo>
                    <a:pt x="1744" y="1567"/>
                  </a:lnTo>
                  <a:lnTo>
                    <a:pt x="1702" y="1534"/>
                  </a:lnTo>
                  <a:lnTo>
                    <a:pt x="1662" y="1505"/>
                  </a:lnTo>
                  <a:lnTo>
                    <a:pt x="1624" y="1481"/>
                  </a:lnTo>
                  <a:lnTo>
                    <a:pt x="1588" y="1461"/>
                  </a:lnTo>
                  <a:lnTo>
                    <a:pt x="1554" y="1444"/>
                  </a:lnTo>
                  <a:lnTo>
                    <a:pt x="1523" y="1430"/>
                  </a:lnTo>
                  <a:lnTo>
                    <a:pt x="1495" y="1419"/>
                  </a:lnTo>
                  <a:lnTo>
                    <a:pt x="1469" y="1409"/>
                  </a:lnTo>
                  <a:lnTo>
                    <a:pt x="1448" y="1402"/>
                  </a:lnTo>
                  <a:lnTo>
                    <a:pt x="1440" y="1400"/>
                  </a:lnTo>
                  <a:lnTo>
                    <a:pt x="1417" y="1425"/>
                  </a:lnTo>
                  <a:lnTo>
                    <a:pt x="1392" y="1449"/>
                  </a:lnTo>
                  <a:lnTo>
                    <a:pt x="1365" y="1471"/>
                  </a:lnTo>
                  <a:lnTo>
                    <a:pt x="1386" y="1512"/>
                  </a:lnTo>
                  <a:lnTo>
                    <a:pt x="1408" y="1559"/>
                  </a:lnTo>
                  <a:lnTo>
                    <a:pt x="1431" y="1612"/>
                  </a:lnTo>
                  <a:lnTo>
                    <a:pt x="1454" y="1670"/>
                  </a:lnTo>
                  <a:lnTo>
                    <a:pt x="1476" y="1733"/>
                  </a:lnTo>
                  <a:lnTo>
                    <a:pt x="1496" y="1801"/>
                  </a:lnTo>
                  <a:lnTo>
                    <a:pt x="1515" y="1874"/>
                  </a:lnTo>
                  <a:lnTo>
                    <a:pt x="1530" y="1952"/>
                  </a:lnTo>
                  <a:lnTo>
                    <a:pt x="1541" y="2034"/>
                  </a:lnTo>
                  <a:lnTo>
                    <a:pt x="1541" y="2055"/>
                  </a:lnTo>
                  <a:lnTo>
                    <a:pt x="1536" y="2074"/>
                  </a:lnTo>
                  <a:lnTo>
                    <a:pt x="1525" y="2092"/>
                  </a:lnTo>
                  <a:lnTo>
                    <a:pt x="1511" y="2105"/>
                  </a:lnTo>
                  <a:lnTo>
                    <a:pt x="1493" y="2116"/>
                  </a:lnTo>
                  <a:lnTo>
                    <a:pt x="1413" y="2144"/>
                  </a:lnTo>
                  <a:lnTo>
                    <a:pt x="1333" y="2167"/>
                  </a:lnTo>
                  <a:lnTo>
                    <a:pt x="1250" y="2183"/>
                  </a:lnTo>
                  <a:lnTo>
                    <a:pt x="1167" y="2194"/>
                  </a:lnTo>
                  <a:lnTo>
                    <a:pt x="1083" y="2197"/>
                  </a:lnTo>
                  <a:lnTo>
                    <a:pt x="1044" y="2195"/>
                  </a:lnTo>
                  <a:lnTo>
                    <a:pt x="1028" y="2193"/>
                  </a:lnTo>
                  <a:lnTo>
                    <a:pt x="1013" y="2187"/>
                  </a:lnTo>
                  <a:lnTo>
                    <a:pt x="998" y="2181"/>
                  </a:lnTo>
                  <a:lnTo>
                    <a:pt x="986" y="2172"/>
                  </a:lnTo>
                  <a:lnTo>
                    <a:pt x="975" y="2160"/>
                  </a:lnTo>
                  <a:lnTo>
                    <a:pt x="966" y="2143"/>
                  </a:lnTo>
                  <a:lnTo>
                    <a:pt x="958" y="2125"/>
                  </a:lnTo>
                  <a:lnTo>
                    <a:pt x="956" y="2107"/>
                  </a:lnTo>
                  <a:lnTo>
                    <a:pt x="958" y="2090"/>
                  </a:lnTo>
                  <a:lnTo>
                    <a:pt x="977" y="2031"/>
                  </a:lnTo>
                  <a:lnTo>
                    <a:pt x="993" y="1974"/>
                  </a:lnTo>
                  <a:lnTo>
                    <a:pt x="1003" y="1922"/>
                  </a:lnTo>
                  <a:lnTo>
                    <a:pt x="1012" y="1872"/>
                  </a:lnTo>
                  <a:lnTo>
                    <a:pt x="1017" y="1825"/>
                  </a:lnTo>
                  <a:lnTo>
                    <a:pt x="1020" y="1782"/>
                  </a:lnTo>
                  <a:lnTo>
                    <a:pt x="1020" y="1742"/>
                  </a:lnTo>
                  <a:lnTo>
                    <a:pt x="1019" y="1705"/>
                  </a:lnTo>
                  <a:lnTo>
                    <a:pt x="1017" y="1671"/>
                  </a:lnTo>
                  <a:lnTo>
                    <a:pt x="1014" y="1640"/>
                  </a:lnTo>
                  <a:lnTo>
                    <a:pt x="1010" y="1613"/>
                  </a:lnTo>
                  <a:lnTo>
                    <a:pt x="1007" y="1589"/>
                  </a:lnTo>
                  <a:lnTo>
                    <a:pt x="1002" y="1568"/>
                  </a:lnTo>
                  <a:lnTo>
                    <a:pt x="1001" y="1565"/>
                  </a:lnTo>
                  <a:lnTo>
                    <a:pt x="1001" y="1560"/>
                  </a:lnTo>
                  <a:lnTo>
                    <a:pt x="967" y="1553"/>
                  </a:lnTo>
                  <a:lnTo>
                    <a:pt x="933" y="1544"/>
                  </a:lnTo>
                  <a:lnTo>
                    <a:pt x="901" y="1532"/>
                  </a:lnTo>
                  <a:lnTo>
                    <a:pt x="879" y="1567"/>
                  </a:lnTo>
                  <a:lnTo>
                    <a:pt x="854" y="1605"/>
                  </a:lnTo>
                  <a:lnTo>
                    <a:pt x="823" y="1645"/>
                  </a:lnTo>
                  <a:lnTo>
                    <a:pt x="791" y="1689"/>
                  </a:lnTo>
                  <a:lnTo>
                    <a:pt x="753" y="1733"/>
                  </a:lnTo>
                  <a:lnTo>
                    <a:pt x="713" y="1779"/>
                  </a:lnTo>
                  <a:lnTo>
                    <a:pt x="667" y="1826"/>
                  </a:lnTo>
                  <a:lnTo>
                    <a:pt x="617" y="1872"/>
                  </a:lnTo>
                  <a:lnTo>
                    <a:pt x="563" y="1920"/>
                  </a:lnTo>
                  <a:lnTo>
                    <a:pt x="505" y="1965"/>
                  </a:lnTo>
                  <a:lnTo>
                    <a:pt x="491" y="1973"/>
                  </a:lnTo>
                  <a:lnTo>
                    <a:pt x="475" y="1978"/>
                  </a:lnTo>
                  <a:lnTo>
                    <a:pt x="458" y="1980"/>
                  </a:lnTo>
                  <a:lnTo>
                    <a:pt x="442" y="1978"/>
                  </a:lnTo>
                  <a:lnTo>
                    <a:pt x="426" y="1973"/>
                  </a:lnTo>
                  <a:lnTo>
                    <a:pt x="410" y="1964"/>
                  </a:lnTo>
                  <a:lnTo>
                    <a:pt x="351" y="1913"/>
                  </a:lnTo>
                  <a:lnTo>
                    <a:pt x="294" y="1858"/>
                  </a:lnTo>
                  <a:lnTo>
                    <a:pt x="242" y="1799"/>
                  </a:lnTo>
                  <a:lnTo>
                    <a:pt x="193" y="1736"/>
                  </a:lnTo>
                  <a:lnTo>
                    <a:pt x="150" y="1671"/>
                  </a:lnTo>
                  <a:lnTo>
                    <a:pt x="111" y="1602"/>
                  </a:lnTo>
                  <a:lnTo>
                    <a:pt x="105" y="1585"/>
                  </a:lnTo>
                  <a:lnTo>
                    <a:pt x="103" y="1567"/>
                  </a:lnTo>
                  <a:lnTo>
                    <a:pt x="104" y="1549"/>
                  </a:lnTo>
                  <a:lnTo>
                    <a:pt x="110" y="1532"/>
                  </a:lnTo>
                  <a:lnTo>
                    <a:pt x="120" y="1516"/>
                  </a:lnTo>
                  <a:lnTo>
                    <a:pt x="133" y="1504"/>
                  </a:lnTo>
                  <a:lnTo>
                    <a:pt x="149" y="1494"/>
                  </a:lnTo>
                  <a:lnTo>
                    <a:pt x="165" y="1489"/>
                  </a:lnTo>
                  <a:lnTo>
                    <a:pt x="227" y="1475"/>
                  </a:lnTo>
                  <a:lnTo>
                    <a:pt x="284" y="1461"/>
                  </a:lnTo>
                  <a:lnTo>
                    <a:pt x="335" y="1444"/>
                  </a:lnTo>
                  <a:lnTo>
                    <a:pt x="382" y="1426"/>
                  </a:lnTo>
                  <a:lnTo>
                    <a:pt x="425" y="1407"/>
                  </a:lnTo>
                  <a:lnTo>
                    <a:pt x="464" y="1387"/>
                  </a:lnTo>
                  <a:lnTo>
                    <a:pt x="498" y="1368"/>
                  </a:lnTo>
                  <a:lnTo>
                    <a:pt x="529" y="1348"/>
                  </a:lnTo>
                  <a:lnTo>
                    <a:pt x="558" y="1329"/>
                  </a:lnTo>
                  <a:lnTo>
                    <a:pt x="582" y="1311"/>
                  </a:lnTo>
                  <a:lnTo>
                    <a:pt x="604" y="1294"/>
                  </a:lnTo>
                  <a:lnTo>
                    <a:pt x="623" y="1278"/>
                  </a:lnTo>
                  <a:lnTo>
                    <a:pt x="638" y="1264"/>
                  </a:lnTo>
                  <a:lnTo>
                    <a:pt x="641" y="1261"/>
                  </a:lnTo>
                  <a:lnTo>
                    <a:pt x="643" y="1259"/>
                  </a:lnTo>
                  <a:lnTo>
                    <a:pt x="633" y="1227"/>
                  </a:lnTo>
                  <a:lnTo>
                    <a:pt x="626" y="1192"/>
                  </a:lnTo>
                  <a:lnTo>
                    <a:pt x="619" y="1157"/>
                  </a:lnTo>
                  <a:lnTo>
                    <a:pt x="574" y="1155"/>
                  </a:lnTo>
                  <a:lnTo>
                    <a:pt x="522" y="1152"/>
                  </a:lnTo>
                  <a:lnTo>
                    <a:pt x="466" y="1145"/>
                  </a:lnTo>
                  <a:lnTo>
                    <a:pt x="404" y="1136"/>
                  </a:lnTo>
                  <a:lnTo>
                    <a:pt x="339" y="1124"/>
                  </a:lnTo>
                  <a:lnTo>
                    <a:pt x="269" y="1107"/>
                  </a:lnTo>
                  <a:lnTo>
                    <a:pt x="197" y="1086"/>
                  </a:lnTo>
                  <a:lnTo>
                    <a:pt x="122" y="1061"/>
                  </a:lnTo>
                  <a:lnTo>
                    <a:pt x="46" y="1030"/>
                  </a:lnTo>
                  <a:lnTo>
                    <a:pt x="28" y="1019"/>
                  </a:lnTo>
                  <a:lnTo>
                    <a:pt x="15" y="1005"/>
                  </a:lnTo>
                  <a:lnTo>
                    <a:pt x="5" y="987"/>
                  </a:lnTo>
                  <a:lnTo>
                    <a:pt x="0" y="967"/>
                  </a:lnTo>
                  <a:lnTo>
                    <a:pt x="0" y="947"/>
                  </a:lnTo>
                  <a:lnTo>
                    <a:pt x="14" y="868"/>
                  </a:lnTo>
                  <a:lnTo>
                    <a:pt x="33" y="792"/>
                  </a:lnTo>
                  <a:lnTo>
                    <a:pt x="58" y="717"/>
                  </a:lnTo>
                  <a:lnTo>
                    <a:pt x="87" y="645"/>
                  </a:lnTo>
                  <a:lnTo>
                    <a:pt x="122" y="573"/>
                  </a:lnTo>
                  <a:lnTo>
                    <a:pt x="162" y="506"/>
                  </a:lnTo>
                  <a:lnTo>
                    <a:pt x="174" y="492"/>
                  </a:lnTo>
                  <a:lnTo>
                    <a:pt x="188" y="481"/>
                  </a:lnTo>
                  <a:lnTo>
                    <a:pt x="205" y="474"/>
                  </a:lnTo>
                  <a:lnTo>
                    <a:pt x="223" y="469"/>
                  </a:lnTo>
                  <a:lnTo>
                    <a:pt x="241" y="471"/>
                  </a:lnTo>
                  <a:lnTo>
                    <a:pt x="258" y="476"/>
                  </a:lnTo>
                  <a:lnTo>
                    <a:pt x="274" y="484"/>
                  </a:lnTo>
                  <a:lnTo>
                    <a:pt x="288" y="497"/>
                  </a:lnTo>
                  <a:lnTo>
                    <a:pt x="333" y="547"/>
                  </a:lnTo>
                  <a:lnTo>
                    <a:pt x="377" y="591"/>
                  </a:lnTo>
                  <a:lnTo>
                    <a:pt x="421" y="630"/>
                  </a:lnTo>
                  <a:lnTo>
                    <a:pt x="462" y="663"/>
                  </a:lnTo>
                  <a:lnTo>
                    <a:pt x="502" y="692"/>
                  </a:lnTo>
                  <a:lnTo>
                    <a:pt x="541" y="716"/>
                  </a:lnTo>
                  <a:lnTo>
                    <a:pt x="578" y="736"/>
                  </a:lnTo>
                  <a:lnTo>
                    <a:pt x="611" y="753"/>
                  </a:lnTo>
                  <a:lnTo>
                    <a:pt x="642" y="767"/>
                  </a:lnTo>
                  <a:lnTo>
                    <a:pt x="671" y="778"/>
                  </a:lnTo>
                  <a:lnTo>
                    <a:pt x="696" y="788"/>
                  </a:lnTo>
                  <a:lnTo>
                    <a:pt x="718" y="795"/>
                  </a:lnTo>
                  <a:lnTo>
                    <a:pt x="725" y="797"/>
                  </a:lnTo>
                  <a:lnTo>
                    <a:pt x="748" y="772"/>
                  </a:lnTo>
                  <a:lnTo>
                    <a:pt x="773" y="748"/>
                  </a:lnTo>
                  <a:lnTo>
                    <a:pt x="800" y="726"/>
                  </a:lnTo>
                  <a:lnTo>
                    <a:pt x="779" y="685"/>
                  </a:lnTo>
                  <a:lnTo>
                    <a:pt x="756" y="637"/>
                  </a:lnTo>
                  <a:lnTo>
                    <a:pt x="733" y="585"/>
                  </a:lnTo>
                  <a:lnTo>
                    <a:pt x="710" y="527"/>
                  </a:lnTo>
                  <a:lnTo>
                    <a:pt x="688" y="464"/>
                  </a:lnTo>
                  <a:lnTo>
                    <a:pt x="669" y="395"/>
                  </a:lnTo>
                  <a:lnTo>
                    <a:pt x="651" y="322"/>
                  </a:lnTo>
                  <a:lnTo>
                    <a:pt x="635" y="245"/>
                  </a:lnTo>
                  <a:lnTo>
                    <a:pt x="624" y="163"/>
                  </a:lnTo>
                  <a:lnTo>
                    <a:pt x="624" y="142"/>
                  </a:lnTo>
                  <a:lnTo>
                    <a:pt x="630" y="123"/>
                  </a:lnTo>
                  <a:lnTo>
                    <a:pt x="639" y="105"/>
                  </a:lnTo>
                  <a:lnTo>
                    <a:pt x="654" y="91"/>
                  </a:lnTo>
                  <a:lnTo>
                    <a:pt x="672" y="81"/>
                  </a:lnTo>
                  <a:lnTo>
                    <a:pt x="745" y="55"/>
                  </a:lnTo>
                  <a:lnTo>
                    <a:pt x="819" y="33"/>
                  </a:lnTo>
                  <a:lnTo>
                    <a:pt x="895" y="16"/>
                  </a:lnTo>
                  <a:lnTo>
                    <a:pt x="970" y="5"/>
                  </a:lnTo>
                  <a:lnTo>
                    <a:pt x="10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8321441" y="186716"/>
            <a:ext cx="500342" cy="667124"/>
            <a:chOff x="8421924" y="2497047"/>
            <a:chExt cx="142349" cy="189799"/>
          </a:xfrm>
          <a:solidFill>
            <a:schemeClr val="bg1"/>
          </a:solidFill>
        </p:grpSpPr>
        <p:sp>
          <p:nvSpPr>
            <p:cNvPr id="53" name="Freeform 778">
              <a:extLst>
                <a:ext uri="{FF2B5EF4-FFF2-40B4-BE49-F238E27FC236}">
                  <a16:creationId xmlns:a16="http://schemas.microsoft.com/office/drawing/2014/main" xmlns="" id="{3CF5CB1A-22F9-4DE4-A1CA-C3AB6115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414" y="2667865"/>
              <a:ext cx="123368" cy="18981"/>
            </a:xfrm>
            <a:custGeom>
              <a:avLst/>
              <a:gdLst>
                <a:gd name="T0" fmla="*/ 10 w 79"/>
                <a:gd name="T1" fmla="*/ 10 h 10"/>
                <a:gd name="T2" fmla="*/ 69 w 79"/>
                <a:gd name="T3" fmla="*/ 10 h 10"/>
                <a:gd name="T4" fmla="*/ 69 w 79"/>
                <a:gd name="T5" fmla="*/ 10 h 10"/>
                <a:gd name="T6" fmla="*/ 73 w 79"/>
                <a:gd name="T7" fmla="*/ 8 h 10"/>
                <a:gd name="T8" fmla="*/ 77 w 79"/>
                <a:gd name="T9" fmla="*/ 7 h 10"/>
                <a:gd name="T10" fmla="*/ 78 w 79"/>
                <a:gd name="T11" fmla="*/ 3 h 10"/>
                <a:gd name="T12" fmla="*/ 79 w 79"/>
                <a:gd name="T13" fmla="*/ 0 h 10"/>
                <a:gd name="T14" fmla="*/ 0 w 79"/>
                <a:gd name="T15" fmla="*/ 0 h 10"/>
                <a:gd name="T16" fmla="*/ 0 w 79"/>
                <a:gd name="T17" fmla="*/ 0 h 10"/>
                <a:gd name="T18" fmla="*/ 2 w 79"/>
                <a:gd name="T19" fmla="*/ 3 h 10"/>
                <a:gd name="T20" fmla="*/ 3 w 79"/>
                <a:gd name="T21" fmla="*/ 7 h 10"/>
                <a:gd name="T22" fmla="*/ 7 w 79"/>
                <a:gd name="T23" fmla="*/ 8 h 10"/>
                <a:gd name="T24" fmla="*/ 10 w 79"/>
                <a:gd name="T25" fmla="*/ 10 h 10"/>
                <a:gd name="T26" fmla="*/ 10 w 79"/>
                <a:gd name="T2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10">
                  <a:moveTo>
                    <a:pt x="10" y="10"/>
                  </a:moveTo>
                  <a:lnTo>
                    <a:pt x="69" y="10"/>
                  </a:lnTo>
                  <a:lnTo>
                    <a:pt x="69" y="10"/>
                  </a:lnTo>
                  <a:lnTo>
                    <a:pt x="73" y="8"/>
                  </a:lnTo>
                  <a:lnTo>
                    <a:pt x="77" y="7"/>
                  </a:lnTo>
                  <a:lnTo>
                    <a:pt x="78" y="3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7"/>
                  </a:lnTo>
                  <a:lnTo>
                    <a:pt x="7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1"/>
            </a:p>
          </p:txBody>
        </p:sp>
        <p:sp>
          <p:nvSpPr>
            <p:cNvPr id="54" name="Freeform 779">
              <a:extLst>
                <a:ext uri="{FF2B5EF4-FFF2-40B4-BE49-F238E27FC236}">
                  <a16:creationId xmlns:a16="http://schemas.microsoft.com/office/drawing/2014/main" xmlns="" id="{08D93786-2307-49D5-8FBB-771B8E139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1414" y="2497047"/>
              <a:ext cx="123368" cy="56939"/>
            </a:xfrm>
            <a:custGeom>
              <a:avLst/>
              <a:gdLst>
                <a:gd name="T0" fmla="*/ 69 w 79"/>
                <a:gd name="T1" fmla="*/ 35 h 36"/>
                <a:gd name="T2" fmla="*/ 79 w 79"/>
                <a:gd name="T3" fmla="*/ 36 h 36"/>
                <a:gd name="T4" fmla="*/ 74 w 79"/>
                <a:gd name="T5" fmla="*/ 21 h 36"/>
                <a:gd name="T6" fmla="*/ 67 w 79"/>
                <a:gd name="T7" fmla="*/ 10 h 36"/>
                <a:gd name="T8" fmla="*/ 55 w 79"/>
                <a:gd name="T9" fmla="*/ 3 h 36"/>
                <a:gd name="T10" fmla="*/ 40 w 79"/>
                <a:gd name="T11" fmla="*/ 0 h 36"/>
                <a:gd name="T12" fmla="*/ 32 w 79"/>
                <a:gd name="T13" fmla="*/ 1 h 36"/>
                <a:gd name="T14" fmla="*/ 19 w 79"/>
                <a:gd name="T15" fmla="*/ 6 h 36"/>
                <a:gd name="T16" fmla="*/ 9 w 79"/>
                <a:gd name="T17" fmla="*/ 16 h 36"/>
                <a:gd name="T18" fmla="*/ 2 w 79"/>
                <a:gd name="T19" fmla="*/ 29 h 36"/>
                <a:gd name="T20" fmla="*/ 0 w 79"/>
                <a:gd name="T21" fmla="*/ 36 h 36"/>
                <a:gd name="T22" fmla="*/ 69 w 79"/>
                <a:gd name="T23" fmla="*/ 35 h 36"/>
                <a:gd name="T24" fmla="*/ 53 w 79"/>
                <a:gd name="T25" fmla="*/ 18 h 36"/>
                <a:gd name="T26" fmla="*/ 57 w 79"/>
                <a:gd name="T27" fmla="*/ 21 h 36"/>
                <a:gd name="T28" fmla="*/ 56 w 79"/>
                <a:gd name="T29" fmla="*/ 24 h 36"/>
                <a:gd name="T30" fmla="*/ 53 w 79"/>
                <a:gd name="T31" fmla="*/ 25 h 36"/>
                <a:gd name="T32" fmla="*/ 50 w 79"/>
                <a:gd name="T33" fmla="*/ 21 h 36"/>
                <a:gd name="T34" fmla="*/ 51 w 79"/>
                <a:gd name="T35" fmla="*/ 19 h 36"/>
                <a:gd name="T36" fmla="*/ 53 w 79"/>
                <a:gd name="T37" fmla="*/ 18 h 36"/>
                <a:gd name="T38" fmla="*/ 40 w 79"/>
                <a:gd name="T39" fmla="*/ 10 h 36"/>
                <a:gd name="T40" fmla="*/ 44 w 79"/>
                <a:gd name="T41" fmla="*/ 14 h 36"/>
                <a:gd name="T42" fmla="*/ 42 w 79"/>
                <a:gd name="T43" fmla="*/ 16 h 36"/>
                <a:gd name="T44" fmla="*/ 40 w 79"/>
                <a:gd name="T45" fmla="*/ 18 h 36"/>
                <a:gd name="T46" fmla="*/ 36 w 79"/>
                <a:gd name="T47" fmla="*/ 14 h 36"/>
                <a:gd name="T48" fmla="*/ 37 w 79"/>
                <a:gd name="T49" fmla="*/ 11 h 36"/>
                <a:gd name="T50" fmla="*/ 40 w 79"/>
                <a:gd name="T51" fmla="*/ 10 h 36"/>
                <a:gd name="T52" fmla="*/ 26 w 79"/>
                <a:gd name="T53" fmla="*/ 18 h 36"/>
                <a:gd name="T54" fmla="*/ 30 w 79"/>
                <a:gd name="T55" fmla="*/ 21 h 36"/>
                <a:gd name="T56" fmla="*/ 29 w 79"/>
                <a:gd name="T57" fmla="*/ 24 h 36"/>
                <a:gd name="T58" fmla="*/ 26 w 79"/>
                <a:gd name="T59" fmla="*/ 25 h 36"/>
                <a:gd name="T60" fmla="*/ 23 w 79"/>
                <a:gd name="T61" fmla="*/ 21 h 36"/>
                <a:gd name="T62" fmla="*/ 24 w 79"/>
                <a:gd name="T63" fmla="*/ 19 h 36"/>
                <a:gd name="T64" fmla="*/ 26 w 79"/>
                <a:gd name="T6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36">
                  <a:moveTo>
                    <a:pt x="69" y="35"/>
                  </a:moveTo>
                  <a:lnTo>
                    <a:pt x="69" y="35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8" y="29"/>
                  </a:lnTo>
                  <a:lnTo>
                    <a:pt x="74" y="21"/>
                  </a:lnTo>
                  <a:lnTo>
                    <a:pt x="71" y="16"/>
                  </a:lnTo>
                  <a:lnTo>
                    <a:pt x="67" y="10"/>
                  </a:lnTo>
                  <a:lnTo>
                    <a:pt x="61" y="6"/>
                  </a:lnTo>
                  <a:lnTo>
                    <a:pt x="55" y="3"/>
                  </a:lnTo>
                  <a:lnTo>
                    <a:pt x="47" y="1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1"/>
                  </a:lnTo>
                  <a:lnTo>
                    <a:pt x="25" y="3"/>
                  </a:lnTo>
                  <a:lnTo>
                    <a:pt x="19" y="6"/>
                  </a:lnTo>
                  <a:lnTo>
                    <a:pt x="13" y="10"/>
                  </a:lnTo>
                  <a:lnTo>
                    <a:pt x="9" y="16"/>
                  </a:lnTo>
                  <a:lnTo>
                    <a:pt x="4" y="21"/>
                  </a:lnTo>
                  <a:lnTo>
                    <a:pt x="2" y="29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0" y="35"/>
                  </a:lnTo>
                  <a:lnTo>
                    <a:pt x="69" y="35"/>
                  </a:lnTo>
                  <a:close/>
                  <a:moveTo>
                    <a:pt x="53" y="18"/>
                  </a:moveTo>
                  <a:lnTo>
                    <a:pt x="53" y="18"/>
                  </a:lnTo>
                  <a:lnTo>
                    <a:pt x="56" y="19"/>
                  </a:lnTo>
                  <a:lnTo>
                    <a:pt x="57" y="21"/>
                  </a:lnTo>
                  <a:lnTo>
                    <a:pt x="57" y="21"/>
                  </a:lnTo>
                  <a:lnTo>
                    <a:pt x="56" y="24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51" y="24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1" y="19"/>
                  </a:lnTo>
                  <a:lnTo>
                    <a:pt x="53" y="18"/>
                  </a:lnTo>
                  <a:lnTo>
                    <a:pt x="53" y="18"/>
                  </a:lnTo>
                  <a:close/>
                  <a:moveTo>
                    <a:pt x="40" y="10"/>
                  </a:moveTo>
                  <a:lnTo>
                    <a:pt x="40" y="10"/>
                  </a:lnTo>
                  <a:lnTo>
                    <a:pt x="42" y="11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7" y="16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37" y="11"/>
                  </a:lnTo>
                  <a:lnTo>
                    <a:pt x="40" y="10"/>
                  </a:lnTo>
                  <a:lnTo>
                    <a:pt x="40" y="10"/>
                  </a:lnTo>
                  <a:close/>
                  <a:moveTo>
                    <a:pt x="26" y="18"/>
                  </a:moveTo>
                  <a:lnTo>
                    <a:pt x="26" y="18"/>
                  </a:lnTo>
                  <a:lnTo>
                    <a:pt x="29" y="19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29" y="24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4" y="24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4" y="19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1"/>
            </a:p>
          </p:txBody>
        </p:sp>
        <p:sp>
          <p:nvSpPr>
            <p:cNvPr id="55" name="Freeform 780">
              <a:extLst>
                <a:ext uri="{FF2B5EF4-FFF2-40B4-BE49-F238E27FC236}">
                  <a16:creationId xmlns:a16="http://schemas.microsoft.com/office/drawing/2014/main" xmlns="" id="{5EDBFC88-BF57-4AA7-AB53-F832F9F88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924" y="2591945"/>
              <a:ext cx="142349" cy="28470"/>
            </a:xfrm>
            <a:custGeom>
              <a:avLst/>
              <a:gdLst>
                <a:gd name="T0" fmla="*/ 86 w 89"/>
                <a:gd name="T1" fmla="*/ 1 h 18"/>
                <a:gd name="T2" fmla="*/ 86 w 89"/>
                <a:gd name="T3" fmla="*/ 1 h 18"/>
                <a:gd name="T4" fmla="*/ 81 w 89"/>
                <a:gd name="T5" fmla="*/ 2 h 18"/>
                <a:gd name="T6" fmla="*/ 74 w 89"/>
                <a:gd name="T7" fmla="*/ 3 h 18"/>
                <a:gd name="T8" fmla="*/ 74 w 89"/>
                <a:gd name="T9" fmla="*/ 3 h 18"/>
                <a:gd name="T10" fmla="*/ 69 w 89"/>
                <a:gd name="T11" fmla="*/ 2 h 18"/>
                <a:gd name="T12" fmla="*/ 65 w 89"/>
                <a:gd name="T13" fmla="*/ 0 h 18"/>
                <a:gd name="T14" fmla="*/ 65 w 89"/>
                <a:gd name="T15" fmla="*/ 0 h 18"/>
                <a:gd name="T16" fmla="*/ 58 w 89"/>
                <a:gd name="T17" fmla="*/ 2 h 18"/>
                <a:gd name="T18" fmla="*/ 52 w 89"/>
                <a:gd name="T19" fmla="*/ 3 h 18"/>
                <a:gd name="T20" fmla="*/ 52 w 89"/>
                <a:gd name="T21" fmla="*/ 3 h 18"/>
                <a:gd name="T22" fmla="*/ 49 w 89"/>
                <a:gd name="T23" fmla="*/ 3 h 18"/>
                <a:gd name="T24" fmla="*/ 45 w 89"/>
                <a:gd name="T25" fmla="*/ 2 h 18"/>
                <a:gd name="T26" fmla="*/ 45 w 89"/>
                <a:gd name="T27" fmla="*/ 2 h 18"/>
                <a:gd name="T28" fmla="*/ 41 w 89"/>
                <a:gd name="T29" fmla="*/ 3 h 18"/>
                <a:gd name="T30" fmla="*/ 37 w 89"/>
                <a:gd name="T31" fmla="*/ 3 h 18"/>
                <a:gd name="T32" fmla="*/ 37 w 89"/>
                <a:gd name="T33" fmla="*/ 3 h 18"/>
                <a:gd name="T34" fmla="*/ 31 w 89"/>
                <a:gd name="T35" fmla="*/ 2 h 18"/>
                <a:gd name="T36" fmla="*/ 25 w 89"/>
                <a:gd name="T37" fmla="*/ 0 h 18"/>
                <a:gd name="T38" fmla="*/ 25 w 89"/>
                <a:gd name="T39" fmla="*/ 0 h 18"/>
                <a:gd name="T40" fmla="*/ 20 w 89"/>
                <a:gd name="T41" fmla="*/ 2 h 18"/>
                <a:gd name="T42" fmla="*/ 15 w 89"/>
                <a:gd name="T43" fmla="*/ 3 h 18"/>
                <a:gd name="T44" fmla="*/ 15 w 89"/>
                <a:gd name="T45" fmla="*/ 3 h 18"/>
                <a:gd name="T46" fmla="*/ 9 w 89"/>
                <a:gd name="T47" fmla="*/ 2 h 18"/>
                <a:gd name="T48" fmla="*/ 4 w 89"/>
                <a:gd name="T49" fmla="*/ 1 h 18"/>
                <a:gd name="T50" fmla="*/ 4 w 89"/>
                <a:gd name="T51" fmla="*/ 1 h 18"/>
                <a:gd name="T52" fmla="*/ 2 w 89"/>
                <a:gd name="T53" fmla="*/ 3 h 18"/>
                <a:gd name="T54" fmla="*/ 0 w 89"/>
                <a:gd name="T55" fmla="*/ 8 h 18"/>
                <a:gd name="T56" fmla="*/ 0 w 89"/>
                <a:gd name="T57" fmla="*/ 8 h 18"/>
                <a:gd name="T58" fmla="*/ 2 w 89"/>
                <a:gd name="T59" fmla="*/ 12 h 18"/>
                <a:gd name="T60" fmla="*/ 3 w 89"/>
                <a:gd name="T61" fmla="*/ 16 h 18"/>
                <a:gd name="T62" fmla="*/ 7 w 89"/>
                <a:gd name="T63" fmla="*/ 17 h 18"/>
                <a:gd name="T64" fmla="*/ 10 w 89"/>
                <a:gd name="T65" fmla="*/ 18 h 18"/>
                <a:gd name="T66" fmla="*/ 79 w 89"/>
                <a:gd name="T67" fmla="*/ 18 h 18"/>
                <a:gd name="T68" fmla="*/ 79 w 89"/>
                <a:gd name="T69" fmla="*/ 18 h 18"/>
                <a:gd name="T70" fmla="*/ 83 w 89"/>
                <a:gd name="T71" fmla="*/ 17 h 18"/>
                <a:gd name="T72" fmla="*/ 87 w 89"/>
                <a:gd name="T73" fmla="*/ 16 h 18"/>
                <a:gd name="T74" fmla="*/ 88 w 89"/>
                <a:gd name="T75" fmla="*/ 12 h 18"/>
                <a:gd name="T76" fmla="*/ 89 w 89"/>
                <a:gd name="T77" fmla="*/ 8 h 18"/>
                <a:gd name="T78" fmla="*/ 89 w 89"/>
                <a:gd name="T79" fmla="*/ 8 h 18"/>
                <a:gd name="T80" fmla="*/ 88 w 89"/>
                <a:gd name="T81" fmla="*/ 3 h 18"/>
                <a:gd name="T82" fmla="*/ 86 w 89"/>
                <a:gd name="T83" fmla="*/ 1 h 18"/>
                <a:gd name="T84" fmla="*/ 86 w 89"/>
                <a:gd name="T8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" h="18">
                  <a:moveTo>
                    <a:pt x="86" y="1"/>
                  </a:moveTo>
                  <a:lnTo>
                    <a:pt x="86" y="1"/>
                  </a:lnTo>
                  <a:lnTo>
                    <a:pt x="81" y="2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69" y="2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8" y="2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49" y="3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1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1" y="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9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3" y="16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79" y="18"/>
                  </a:lnTo>
                  <a:lnTo>
                    <a:pt x="79" y="18"/>
                  </a:lnTo>
                  <a:lnTo>
                    <a:pt x="83" y="17"/>
                  </a:lnTo>
                  <a:lnTo>
                    <a:pt x="87" y="16"/>
                  </a:lnTo>
                  <a:lnTo>
                    <a:pt x="88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8" y="3"/>
                  </a:lnTo>
                  <a:lnTo>
                    <a:pt x="86" y="1"/>
                  </a:ln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1"/>
            </a:p>
          </p:txBody>
        </p:sp>
        <p:sp>
          <p:nvSpPr>
            <p:cNvPr id="56" name="Freeform 781">
              <a:extLst>
                <a:ext uri="{FF2B5EF4-FFF2-40B4-BE49-F238E27FC236}">
                  <a16:creationId xmlns:a16="http://schemas.microsoft.com/office/drawing/2014/main" xmlns="" id="{6CE078B7-773B-413F-95B3-620943826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924" y="2558728"/>
              <a:ext cx="142349" cy="33216"/>
            </a:xfrm>
            <a:custGeom>
              <a:avLst/>
              <a:gdLst>
                <a:gd name="T0" fmla="*/ 15 w 89"/>
                <a:gd name="T1" fmla="*/ 19 h 19"/>
                <a:gd name="T2" fmla="*/ 15 w 89"/>
                <a:gd name="T3" fmla="*/ 19 h 19"/>
                <a:gd name="T4" fmla="*/ 21 w 89"/>
                <a:gd name="T5" fmla="*/ 18 h 19"/>
                <a:gd name="T6" fmla="*/ 25 w 89"/>
                <a:gd name="T7" fmla="*/ 14 h 19"/>
                <a:gd name="T8" fmla="*/ 25 w 89"/>
                <a:gd name="T9" fmla="*/ 14 h 19"/>
                <a:gd name="T10" fmla="*/ 28 w 89"/>
                <a:gd name="T11" fmla="*/ 17 h 19"/>
                <a:gd name="T12" fmla="*/ 30 w 89"/>
                <a:gd name="T13" fmla="*/ 18 h 19"/>
                <a:gd name="T14" fmla="*/ 37 w 89"/>
                <a:gd name="T15" fmla="*/ 19 h 19"/>
                <a:gd name="T16" fmla="*/ 37 w 89"/>
                <a:gd name="T17" fmla="*/ 19 h 19"/>
                <a:gd name="T18" fmla="*/ 41 w 89"/>
                <a:gd name="T19" fmla="*/ 18 h 19"/>
                <a:gd name="T20" fmla="*/ 45 w 89"/>
                <a:gd name="T21" fmla="*/ 17 h 19"/>
                <a:gd name="T22" fmla="*/ 45 w 89"/>
                <a:gd name="T23" fmla="*/ 17 h 19"/>
                <a:gd name="T24" fmla="*/ 49 w 89"/>
                <a:gd name="T25" fmla="*/ 18 h 19"/>
                <a:gd name="T26" fmla="*/ 52 w 89"/>
                <a:gd name="T27" fmla="*/ 19 h 19"/>
                <a:gd name="T28" fmla="*/ 52 w 89"/>
                <a:gd name="T29" fmla="*/ 19 h 19"/>
                <a:gd name="T30" fmla="*/ 60 w 89"/>
                <a:gd name="T31" fmla="*/ 18 h 19"/>
                <a:gd name="T32" fmla="*/ 62 w 89"/>
                <a:gd name="T33" fmla="*/ 17 h 19"/>
                <a:gd name="T34" fmla="*/ 65 w 89"/>
                <a:gd name="T35" fmla="*/ 14 h 19"/>
                <a:gd name="T36" fmla="*/ 65 w 89"/>
                <a:gd name="T37" fmla="*/ 14 h 19"/>
                <a:gd name="T38" fmla="*/ 68 w 89"/>
                <a:gd name="T39" fmla="*/ 18 h 19"/>
                <a:gd name="T40" fmla="*/ 74 w 89"/>
                <a:gd name="T41" fmla="*/ 19 h 19"/>
                <a:gd name="T42" fmla="*/ 74 w 89"/>
                <a:gd name="T43" fmla="*/ 19 h 19"/>
                <a:gd name="T44" fmla="*/ 79 w 89"/>
                <a:gd name="T45" fmla="*/ 18 h 19"/>
                <a:gd name="T46" fmla="*/ 84 w 89"/>
                <a:gd name="T47" fmla="*/ 16 h 19"/>
                <a:gd name="T48" fmla="*/ 88 w 89"/>
                <a:gd name="T49" fmla="*/ 12 h 19"/>
                <a:gd name="T50" fmla="*/ 89 w 89"/>
                <a:gd name="T51" fmla="*/ 7 h 19"/>
                <a:gd name="T52" fmla="*/ 89 w 89"/>
                <a:gd name="T53" fmla="*/ 7 h 19"/>
                <a:gd name="T54" fmla="*/ 88 w 89"/>
                <a:gd name="T55" fmla="*/ 5 h 19"/>
                <a:gd name="T56" fmla="*/ 86 w 89"/>
                <a:gd name="T57" fmla="*/ 2 h 19"/>
                <a:gd name="T58" fmla="*/ 83 w 89"/>
                <a:gd name="T59" fmla="*/ 1 h 19"/>
                <a:gd name="T60" fmla="*/ 79 w 89"/>
                <a:gd name="T61" fmla="*/ 0 h 19"/>
                <a:gd name="T62" fmla="*/ 79 w 89"/>
                <a:gd name="T63" fmla="*/ 0 h 19"/>
                <a:gd name="T64" fmla="*/ 10 w 89"/>
                <a:gd name="T65" fmla="*/ 0 h 19"/>
                <a:gd name="T66" fmla="*/ 10 w 89"/>
                <a:gd name="T67" fmla="*/ 0 h 19"/>
                <a:gd name="T68" fmla="*/ 7 w 89"/>
                <a:gd name="T69" fmla="*/ 1 h 19"/>
                <a:gd name="T70" fmla="*/ 3 w 89"/>
                <a:gd name="T71" fmla="*/ 2 h 19"/>
                <a:gd name="T72" fmla="*/ 2 w 89"/>
                <a:gd name="T73" fmla="*/ 5 h 19"/>
                <a:gd name="T74" fmla="*/ 0 w 89"/>
                <a:gd name="T75" fmla="*/ 7 h 19"/>
                <a:gd name="T76" fmla="*/ 0 w 89"/>
                <a:gd name="T77" fmla="*/ 7 h 19"/>
                <a:gd name="T78" fmla="*/ 2 w 89"/>
                <a:gd name="T79" fmla="*/ 12 h 19"/>
                <a:gd name="T80" fmla="*/ 5 w 89"/>
                <a:gd name="T81" fmla="*/ 16 h 19"/>
                <a:gd name="T82" fmla="*/ 10 w 89"/>
                <a:gd name="T83" fmla="*/ 18 h 19"/>
                <a:gd name="T84" fmla="*/ 15 w 89"/>
                <a:gd name="T85" fmla="*/ 19 h 19"/>
                <a:gd name="T86" fmla="*/ 15 w 89"/>
                <a:gd name="T8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" h="19">
                  <a:moveTo>
                    <a:pt x="15" y="19"/>
                  </a:moveTo>
                  <a:lnTo>
                    <a:pt x="15" y="19"/>
                  </a:lnTo>
                  <a:lnTo>
                    <a:pt x="21" y="18"/>
                  </a:lnTo>
                  <a:lnTo>
                    <a:pt x="25" y="14"/>
                  </a:lnTo>
                  <a:lnTo>
                    <a:pt x="25" y="14"/>
                  </a:lnTo>
                  <a:lnTo>
                    <a:pt x="28" y="17"/>
                  </a:lnTo>
                  <a:lnTo>
                    <a:pt x="30" y="18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18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9" y="18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60" y="18"/>
                  </a:lnTo>
                  <a:lnTo>
                    <a:pt x="62" y="17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8" y="18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79" y="18"/>
                  </a:lnTo>
                  <a:lnTo>
                    <a:pt x="84" y="16"/>
                  </a:lnTo>
                  <a:lnTo>
                    <a:pt x="88" y="12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8" y="5"/>
                  </a:lnTo>
                  <a:lnTo>
                    <a:pt x="86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3" y="2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12"/>
                  </a:lnTo>
                  <a:lnTo>
                    <a:pt x="5" y="16"/>
                  </a:lnTo>
                  <a:lnTo>
                    <a:pt x="10" y="18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1"/>
            </a:p>
          </p:txBody>
        </p:sp>
        <p:sp>
          <p:nvSpPr>
            <p:cNvPr id="57" name="Freeform 782">
              <a:extLst>
                <a:ext uri="{FF2B5EF4-FFF2-40B4-BE49-F238E27FC236}">
                  <a16:creationId xmlns:a16="http://schemas.microsoft.com/office/drawing/2014/main" xmlns="" id="{1329EC76-CDC9-43CC-8EB9-34B903474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924" y="2629904"/>
              <a:ext cx="142349" cy="33216"/>
            </a:xfrm>
            <a:custGeom>
              <a:avLst/>
              <a:gdLst>
                <a:gd name="T0" fmla="*/ 79 w 89"/>
                <a:gd name="T1" fmla="*/ 0 h 20"/>
                <a:gd name="T2" fmla="*/ 79 w 89"/>
                <a:gd name="T3" fmla="*/ 0 h 20"/>
                <a:gd name="T4" fmla="*/ 79 w 89"/>
                <a:gd name="T5" fmla="*/ 0 h 20"/>
                <a:gd name="T6" fmla="*/ 79 w 89"/>
                <a:gd name="T7" fmla="*/ 3 h 20"/>
                <a:gd name="T8" fmla="*/ 78 w 89"/>
                <a:gd name="T9" fmla="*/ 4 h 20"/>
                <a:gd name="T10" fmla="*/ 68 w 89"/>
                <a:gd name="T11" fmla="*/ 14 h 20"/>
                <a:gd name="T12" fmla="*/ 68 w 89"/>
                <a:gd name="T13" fmla="*/ 14 h 20"/>
                <a:gd name="T14" fmla="*/ 67 w 89"/>
                <a:gd name="T15" fmla="*/ 15 h 20"/>
                <a:gd name="T16" fmla="*/ 65 w 89"/>
                <a:gd name="T17" fmla="*/ 15 h 20"/>
                <a:gd name="T18" fmla="*/ 65 w 89"/>
                <a:gd name="T19" fmla="*/ 15 h 20"/>
                <a:gd name="T20" fmla="*/ 62 w 89"/>
                <a:gd name="T21" fmla="*/ 15 h 20"/>
                <a:gd name="T22" fmla="*/ 61 w 89"/>
                <a:gd name="T23" fmla="*/ 14 h 20"/>
                <a:gd name="T24" fmla="*/ 51 w 89"/>
                <a:gd name="T25" fmla="*/ 4 h 20"/>
                <a:gd name="T26" fmla="*/ 51 w 89"/>
                <a:gd name="T27" fmla="*/ 4 h 20"/>
                <a:gd name="T28" fmla="*/ 50 w 89"/>
                <a:gd name="T29" fmla="*/ 3 h 20"/>
                <a:gd name="T30" fmla="*/ 50 w 89"/>
                <a:gd name="T31" fmla="*/ 0 h 20"/>
                <a:gd name="T32" fmla="*/ 10 w 89"/>
                <a:gd name="T33" fmla="*/ 0 h 20"/>
                <a:gd name="T34" fmla="*/ 10 w 89"/>
                <a:gd name="T35" fmla="*/ 0 h 20"/>
                <a:gd name="T36" fmla="*/ 7 w 89"/>
                <a:gd name="T37" fmla="*/ 1 h 20"/>
                <a:gd name="T38" fmla="*/ 3 w 89"/>
                <a:gd name="T39" fmla="*/ 3 h 20"/>
                <a:gd name="T40" fmla="*/ 2 w 89"/>
                <a:gd name="T41" fmla="*/ 6 h 20"/>
                <a:gd name="T42" fmla="*/ 0 w 89"/>
                <a:gd name="T43" fmla="*/ 10 h 20"/>
                <a:gd name="T44" fmla="*/ 0 w 89"/>
                <a:gd name="T45" fmla="*/ 10 h 20"/>
                <a:gd name="T46" fmla="*/ 2 w 89"/>
                <a:gd name="T47" fmla="*/ 14 h 20"/>
                <a:gd name="T48" fmla="*/ 3 w 89"/>
                <a:gd name="T49" fmla="*/ 17 h 20"/>
                <a:gd name="T50" fmla="*/ 7 w 89"/>
                <a:gd name="T51" fmla="*/ 19 h 20"/>
                <a:gd name="T52" fmla="*/ 10 w 89"/>
                <a:gd name="T53" fmla="*/ 20 h 20"/>
                <a:gd name="T54" fmla="*/ 79 w 89"/>
                <a:gd name="T55" fmla="*/ 20 h 20"/>
                <a:gd name="T56" fmla="*/ 79 w 89"/>
                <a:gd name="T57" fmla="*/ 20 h 20"/>
                <a:gd name="T58" fmla="*/ 83 w 89"/>
                <a:gd name="T59" fmla="*/ 19 h 20"/>
                <a:gd name="T60" fmla="*/ 87 w 89"/>
                <a:gd name="T61" fmla="*/ 17 h 20"/>
                <a:gd name="T62" fmla="*/ 88 w 89"/>
                <a:gd name="T63" fmla="*/ 14 h 20"/>
                <a:gd name="T64" fmla="*/ 89 w 89"/>
                <a:gd name="T65" fmla="*/ 10 h 20"/>
                <a:gd name="T66" fmla="*/ 89 w 89"/>
                <a:gd name="T67" fmla="*/ 10 h 20"/>
                <a:gd name="T68" fmla="*/ 88 w 89"/>
                <a:gd name="T69" fmla="*/ 6 h 20"/>
                <a:gd name="T70" fmla="*/ 87 w 89"/>
                <a:gd name="T71" fmla="*/ 3 h 20"/>
                <a:gd name="T72" fmla="*/ 83 w 89"/>
                <a:gd name="T73" fmla="*/ 1 h 20"/>
                <a:gd name="T74" fmla="*/ 79 w 89"/>
                <a:gd name="T75" fmla="*/ 0 h 20"/>
                <a:gd name="T76" fmla="*/ 79 w 89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" h="2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79" y="3"/>
                  </a:lnTo>
                  <a:lnTo>
                    <a:pt x="78" y="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7" y="15"/>
                  </a:lnTo>
                  <a:lnTo>
                    <a:pt x="65" y="15"/>
                  </a:lnTo>
                  <a:lnTo>
                    <a:pt x="65" y="15"/>
                  </a:lnTo>
                  <a:lnTo>
                    <a:pt x="62" y="15"/>
                  </a:lnTo>
                  <a:lnTo>
                    <a:pt x="61" y="1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0" y="3"/>
                  </a:lnTo>
                  <a:lnTo>
                    <a:pt x="5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3" y="17"/>
                  </a:lnTo>
                  <a:lnTo>
                    <a:pt x="7" y="19"/>
                  </a:lnTo>
                  <a:lnTo>
                    <a:pt x="10" y="20"/>
                  </a:lnTo>
                  <a:lnTo>
                    <a:pt x="79" y="20"/>
                  </a:lnTo>
                  <a:lnTo>
                    <a:pt x="79" y="20"/>
                  </a:lnTo>
                  <a:lnTo>
                    <a:pt x="83" y="19"/>
                  </a:lnTo>
                  <a:lnTo>
                    <a:pt x="87" y="17"/>
                  </a:lnTo>
                  <a:lnTo>
                    <a:pt x="88" y="14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8" y="6"/>
                  </a:lnTo>
                  <a:lnTo>
                    <a:pt x="87" y="3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1"/>
            </a:p>
          </p:txBody>
        </p:sp>
      </p:grpSp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8" name="TextBox 94"/>
          <p:cNvSpPr txBox="1"/>
          <p:nvPr/>
        </p:nvSpPr>
        <p:spPr>
          <a:xfrm>
            <a:off x="4894661" y="5031920"/>
            <a:ext cx="2427268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2"/>
                </a:solidFill>
                <a:latin typeface="Oswald" panose="02000503000000000000" pitchFamily="2" charset="0"/>
              </a:rPr>
              <a:t>The effects</a:t>
            </a:r>
            <a:endParaRPr lang="id-ID" sz="4400" dirty="0">
              <a:solidFill>
                <a:schemeClr val="tx2"/>
              </a:solidFill>
              <a:latin typeface="Oswald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2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46" grpId="0" animBg="1"/>
      <p:bldP spid="47" grpId="0" animBg="1"/>
      <p:bldP spid="50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/>
      <p:bldP spid="92" grpId="0"/>
      <p:bldP spid="93" grpId="0"/>
      <p:bldP spid="94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 b="8395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2304955"/>
            <a:ext cx="12192000" cy="22480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0" y="2385913"/>
            <a:ext cx="9834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Oswald" panose="02000503000000000000" pitchFamily="2" charset="0"/>
                <a:ea typeface="Kozuka Gothic Pr6N EL" panose="020B0200000000000000" pitchFamily="34" charset="-128"/>
              </a:rPr>
              <a:t>A tool that is good enough and works </a:t>
            </a:r>
            <a:r>
              <a:rPr lang="en-US" sz="6000" u="sng" dirty="0" smtClean="0">
                <a:solidFill>
                  <a:schemeClr val="accent1"/>
                </a:solidFill>
                <a:latin typeface="Oswald" panose="02000503000000000000" pitchFamily="2" charset="0"/>
                <a:ea typeface="Kozuka Gothic Pr6N EL" panose="020B0200000000000000" pitchFamily="34" charset="-128"/>
              </a:rPr>
              <a:t>now</a:t>
            </a:r>
            <a:r>
              <a:rPr lang="en-US" sz="6000" dirty="0" smtClean="0">
                <a:solidFill>
                  <a:schemeClr val="accent1"/>
                </a:solidFill>
                <a:latin typeface="Oswald" panose="02000503000000000000" pitchFamily="2" charset="0"/>
                <a:ea typeface="Kozuka Gothic Pr6N EL" panose="020B0200000000000000" pitchFamily="34" charset="-128"/>
              </a:rPr>
              <a:t> </a:t>
            </a:r>
            <a:r>
              <a:rPr lang="en-US" sz="6000" dirty="0" smtClean="0">
                <a:solidFill>
                  <a:schemeClr val="accent1"/>
                </a:solidFill>
                <a:latin typeface="Oswald" panose="02000503000000000000" pitchFamily="2" charset="0"/>
                <a:ea typeface="Kozuka Gothic Pr6N EL" panose="020B0200000000000000" pitchFamily="34" charset="-128"/>
              </a:rPr>
              <a:t>beats the competition.</a:t>
            </a:r>
            <a:endParaRPr lang="id-ID" sz="6000" dirty="0">
              <a:solidFill>
                <a:schemeClr val="accent1"/>
              </a:solidFill>
              <a:latin typeface="Oswald" panose="02000503000000000000" pitchFamily="2" charset="0"/>
              <a:ea typeface="Kozuka Gothic Pr6N EL" panose="020B0200000000000000" pitchFamily="34" charset="-12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888385" y="3916233"/>
            <a:ext cx="1303615" cy="4587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d-ID" sz="2800" dirty="0">
              <a:solidFill>
                <a:schemeClr val="tx2"/>
              </a:solidFill>
              <a:latin typeface="Rockwell" panose="02060603020205020403" pitchFamily="18" charset="0"/>
              <a:ea typeface="Kozuka Gothic Pr6N B" panose="020B0800000000000000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 flipV="1">
            <a:off x="0" y="4440195"/>
            <a:ext cx="12192000" cy="54086"/>
            <a:chOff x="152400" y="15240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152400" y="152400"/>
              <a:ext cx="3048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00400" y="152400"/>
              <a:ext cx="30480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48400" y="152400"/>
              <a:ext cx="3048000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96400" y="152400"/>
              <a:ext cx="304800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8932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0" y="2551283"/>
            <a:ext cx="9834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Oswald" panose="02000503000000000000" pitchFamily="2" charset="0"/>
                <a:ea typeface="Kozuka Gothic Pr6N EL" panose="020B0200000000000000" pitchFamily="34" charset="-128"/>
              </a:rPr>
              <a:t>Introducing CSTOOL.io</a:t>
            </a:r>
            <a:endParaRPr lang="id-ID" sz="8000" dirty="0">
              <a:solidFill>
                <a:schemeClr val="accent1">
                  <a:lumMod val="75000"/>
                </a:schemeClr>
              </a:solidFill>
              <a:latin typeface="Oswald" panose="02000503000000000000" pitchFamily="2" charset="0"/>
              <a:ea typeface="Kozuka Gothic Pr6N EL" panose="020B02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746828"/>
            <a:ext cx="7966953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cloud-based</a:t>
            </a:r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6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secure, open, scalable, self-customizable Cybersecurity Toolbox.</a:t>
            </a: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888385" y="6345783"/>
            <a:ext cx="1303615" cy="4587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d-ID" sz="2800" dirty="0">
              <a:solidFill>
                <a:schemeClr val="bg2"/>
              </a:solidFill>
              <a:latin typeface="Rockwell" panose="02060603020205020403" pitchFamily="18" charset="0"/>
              <a:ea typeface="Kozuka Gothic Pr6N B" panose="020B0800000000000000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6539770"/>
            <a:ext cx="10888385" cy="52223"/>
            <a:chOff x="0" y="6513372"/>
            <a:chExt cx="10888385" cy="123568"/>
          </a:xfrm>
        </p:grpSpPr>
        <p:sp>
          <p:nvSpPr>
            <p:cNvPr id="13" name="Rectangle 12"/>
            <p:cNvSpPr/>
            <p:nvPr/>
          </p:nvSpPr>
          <p:spPr>
            <a:xfrm flipV="1">
              <a:off x="0" y="6513372"/>
              <a:ext cx="2722096" cy="1235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 flipV="1">
              <a:off x="2722096" y="6513372"/>
              <a:ext cx="2722096" cy="1235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 flipV="1">
              <a:off x="5444193" y="6513372"/>
              <a:ext cx="2722096" cy="1235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8166289" y="6513372"/>
              <a:ext cx="2722096" cy="1235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69732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801" y="105357"/>
            <a:ext cx="399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  <a:latin typeface="Oswald" panose="02000503000000000000" pitchFamily="2" charset="0"/>
                <a:ea typeface="Kozuka Gothic Pr6N EL" panose="020B0200000000000000" pitchFamily="34" charset="-128"/>
              </a:rPr>
              <a:t>Tech Stack</a:t>
            </a:r>
            <a:endParaRPr lang="id-ID" sz="3600" dirty="0">
              <a:solidFill>
                <a:schemeClr val="accent1"/>
              </a:solidFill>
              <a:latin typeface="Oswald" panose="02000503000000000000" pitchFamily="2" charset="0"/>
              <a:ea typeface="Kozuka Gothic Pr6N EL" panose="020B02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801" y="697311"/>
            <a:ext cx="5064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on open source software and cloud infrastructure</a:t>
            </a:r>
            <a:endParaRPr lang="id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92" y="1412189"/>
            <a:ext cx="7156540" cy="4682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19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17 Light">
      <a:dk1>
        <a:srgbClr val="212E3C"/>
      </a:dk1>
      <a:lt1>
        <a:srgbClr val="F9F9F9"/>
      </a:lt1>
      <a:dk2>
        <a:srgbClr val="2C3E50"/>
      </a:dk2>
      <a:lt2>
        <a:srgbClr val="E7E6E6"/>
      </a:lt2>
      <a:accent1>
        <a:srgbClr val="00A0B0"/>
      </a:accent1>
      <a:accent2>
        <a:srgbClr val="6A4A3C"/>
      </a:accent2>
      <a:accent3>
        <a:srgbClr val="4B5554"/>
      </a:accent3>
      <a:accent4>
        <a:srgbClr val="EDC951"/>
      </a:accent4>
      <a:accent5>
        <a:srgbClr val="EB6841"/>
      </a:accent5>
      <a:accent6>
        <a:srgbClr val="CC543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186</Words>
  <Application>Microsoft Office PowerPoint</Application>
  <PresentationFormat>Breitbild</PresentationFormat>
  <Paragraphs>25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Kozuka Gothic Pr6N B</vt:lpstr>
      <vt:lpstr>Kozuka Gothic Pr6N EL</vt:lpstr>
      <vt:lpstr>Open Sans</vt:lpstr>
      <vt:lpstr>Open Sans Light</vt:lpstr>
      <vt:lpstr>Oswald</vt:lpstr>
      <vt:lpstr>Rockwell</vt:lpstr>
      <vt:lpstr>Office Theme</vt:lpstr>
      <vt:lpstr>   CSTOOL.io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Alex Unterwegs / mobile</cp:lastModifiedBy>
  <cp:revision>734</cp:revision>
  <dcterms:created xsi:type="dcterms:W3CDTF">2014-11-26T03:55:01Z</dcterms:created>
  <dcterms:modified xsi:type="dcterms:W3CDTF">2018-11-17T16:29:02Z</dcterms:modified>
</cp:coreProperties>
</file>